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2" r:id="rId1"/>
  </p:sldMasterIdLst>
  <p:sldIdLst>
    <p:sldId id="256" r:id="rId2"/>
    <p:sldId id="257" r:id="rId3"/>
    <p:sldId id="258" r:id="rId4"/>
    <p:sldId id="260" r:id="rId5"/>
    <p:sldId id="259" r:id="rId6"/>
    <p:sldId id="261" r:id="rId7"/>
    <p:sldId id="263" r:id="rId8"/>
    <p:sldId id="265" r:id="rId9"/>
    <p:sldId id="264" r:id="rId10"/>
    <p:sldId id="269" r:id="rId11"/>
    <p:sldId id="268" r:id="rId12"/>
    <p:sldId id="267" r:id="rId13"/>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Fira Sans Bold Bold" panose="020B0604020202020204" charset="0"/>
      <p:regular r:id="rId18"/>
    </p:embeddedFont>
    <p:embeddedFont>
      <p:font typeface="Fira Sans Light" panose="020B0403050000020004" pitchFamily="34" charset="0"/>
      <p:regular r:id="rId19"/>
      <p:italic r:id="rId20"/>
    </p:embeddedFont>
    <p:embeddedFont>
      <p:font typeface="Fira Sans Light Bold" panose="020B0604020202020204" charset="0"/>
      <p:regular r:id="rId21"/>
    </p:embeddedFont>
    <p:embeddedFont>
      <p:font typeface="Fira Sans Medium" panose="020B0603050000020004" pitchFamily="34" charset="0"/>
      <p:regular r:id="rId22"/>
      <p:italic r:id="rId23"/>
    </p:embeddedFont>
    <p:embeddedFont>
      <p:font typeface="Fira Sans Medium Bold" panose="020B0604020202020204" charset="0"/>
      <p:regular r:id="rId24"/>
    </p:embeddedFont>
    <p:embeddedFont>
      <p:font typeface="Franklin Gothic Book" panose="020B0503020102020204" pitchFamily="34" charset="0"/>
      <p:regular r:id="rId25"/>
      <p:italic r:id="rId26"/>
    </p:embeddedFont>
    <p:embeddedFont>
      <p:font typeface="Franklin Gothic Medium" panose="020B0603020102020204" pitchFamily="34" charset="0"/>
      <p:regular r:id="rId27"/>
      <p: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18" autoAdjust="0"/>
    <p:restoredTop sz="94622" autoAdjust="0"/>
  </p:normalViewPr>
  <p:slideViewPr>
    <p:cSldViewPr>
      <p:cViewPr varScale="1">
        <p:scale>
          <a:sx n="48" d="100"/>
          <a:sy n="48" d="100"/>
        </p:scale>
        <p:origin x="798"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viewProps" Target="viewProps.xml"/></Relationships>
</file>

<file path=ppt/media/image1.jpeg>
</file>

<file path=ppt/media/image10.png>
</file>

<file path=ppt/media/image11.svg>
</file>

<file path=ppt/media/image2.jpeg>
</file>

<file path=ppt/media/image3.jpeg>
</file>

<file path=ppt/media/image4.png>
</file>

<file path=ppt/media/image5.sv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ight Triangle 6"/>
          <p:cNvSpPr/>
          <p:nvPr/>
        </p:nvSpPr>
        <p:spPr>
          <a:xfrm>
            <a:off x="1" y="3971925"/>
            <a:ext cx="7143750" cy="6315075"/>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63284" tIns="81642" rIns="163284" bIns="81642" rtlCol="0" anchor="ctr"/>
          <a:lstStyle/>
          <a:p>
            <a:pPr algn="ctr"/>
            <a:endParaRPr lang="en-US"/>
          </a:p>
        </p:txBody>
      </p:sp>
      <p:sp>
        <p:nvSpPr>
          <p:cNvPr id="8" name="Freeform 7"/>
          <p:cNvSpPr/>
          <p:nvPr/>
        </p:nvSpPr>
        <p:spPr>
          <a:xfrm>
            <a:off x="-4760" y="-1387"/>
            <a:ext cx="18292760" cy="10288388"/>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63284" tIns="81642" rIns="163284" bIns="81642" rtlCol="0" anchor="ctr"/>
          <a:lstStyle/>
          <a:p>
            <a:pPr algn="ctr"/>
            <a:endParaRPr lang="en-US"/>
          </a:p>
        </p:txBody>
      </p:sp>
      <p:sp>
        <p:nvSpPr>
          <p:cNvPr id="2" name="Title 1"/>
          <p:cNvSpPr>
            <a:spLocks noGrp="1"/>
          </p:cNvSpPr>
          <p:nvPr>
            <p:ph type="ctrTitle"/>
          </p:nvPr>
        </p:nvSpPr>
        <p:spPr>
          <a:xfrm rot="19140000">
            <a:off x="1634225" y="2595604"/>
            <a:ext cx="11297246" cy="1806459"/>
          </a:xfrm>
        </p:spPr>
        <p:txBody>
          <a:bodyPr bIns="16328" anchor="b"/>
          <a:lstStyle>
            <a:lvl1pPr>
              <a:defRPr sz="5700"/>
            </a:lvl1pPr>
          </a:lstStyle>
          <a:p>
            <a:r>
              <a:rPr lang="en-US"/>
              <a:t>Click to edit Master title style</a:t>
            </a:r>
            <a:endParaRPr lang="en-US" dirty="0"/>
          </a:p>
        </p:txBody>
      </p:sp>
      <p:sp>
        <p:nvSpPr>
          <p:cNvPr id="3" name="Subtitle 2"/>
          <p:cNvSpPr>
            <a:spLocks noGrp="1"/>
          </p:cNvSpPr>
          <p:nvPr>
            <p:ph type="subTitle" idx="1"/>
          </p:nvPr>
        </p:nvSpPr>
        <p:spPr>
          <a:xfrm rot="19140000">
            <a:off x="2424555" y="3706388"/>
            <a:ext cx="13022262" cy="493889"/>
          </a:xfrm>
        </p:spPr>
        <p:txBody>
          <a:bodyPr tIns="16328">
            <a:normAutofit/>
          </a:bodyPr>
          <a:lstStyle>
            <a:lvl1pPr marL="0" indent="0" algn="l">
              <a:buNone/>
              <a:defRPr kumimoji="0" lang="en-US" sz="2500" b="0" i="0" u="none" strike="noStrike" kern="1200" cap="all" spc="714" normalizeH="0" baseline="0" noProof="0" dirty="0" smtClean="0">
                <a:ln>
                  <a:noFill/>
                </a:ln>
                <a:solidFill>
                  <a:schemeClr val="tx1"/>
                </a:solidFill>
                <a:effectLst/>
                <a:uLnTx/>
                <a:uFillTx/>
                <a:latin typeface="+mn-lt"/>
                <a:ea typeface="+mj-ea"/>
                <a:cs typeface="Tunga" pitchFamily="2"/>
              </a:defRPr>
            </a:lvl1pPr>
            <a:lvl2pPr marL="816422" indent="0" algn="ctr">
              <a:buNone/>
              <a:defRPr>
                <a:solidFill>
                  <a:schemeClr val="tx1">
                    <a:tint val="75000"/>
                  </a:schemeClr>
                </a:solidFill>
              </a:defRPr>
            </a:lvl2pPr>
            <a:lvl3pPr marL="1632844" indent="0" algn="ctr">
              <a:buNone/>
              <a:defRPr>
                <a:solidFill>
                  <a:schemeClr val="tx1">
                    <a:tint val="75000"/>
                  </a:schemeClr>
                </a:solidFill>
              </a:defRPr>
            </a:lvl3pPr>
            <a:lvl4pPr marL="2449266" indent="0" algn="ctr">
              <a:buNone/>
              <a:defRPr>
                <a:solidFill>
                  <a:schemeClr val="tx1">
                    <a:tint val="75000"/>
                  </a:schemeClr>
                </a:solidFill>
              </a:defRPr>
            </a:lvl4pPr>
            <a:lvl5pPr marL="3265688" indent="0" algn="ctr">
              <a:buNone/>
              <a:defRPr>
                <a:solidFill>
                  <a:schemeClr val="tx1">
                    <a:tint val="75000"/>
                  </a:schemeClr>
                </a:solidFill>
              </a:defRPr>
            </a:lvl5pPr>
            <a:lvl6pPr marL="4082110" indent="0" algn="ctr">
              <a:buNone/>
              <a:defRPr>
                <a:solidFill>
                  <a:schemeClr val="tx1">
                    <a:tint val="75000"/>
                  </a:schemeClr>
                </a:solidFill>
              </a:defRPr>
            </a:lvl6pPr>
            <a:lvl7pPr marL="4898532" indent="0" algn="ctr">
              <a:buNone/>
              <a:defRPr>
                <a:solidFill>
                  <a:schemeClr val="tx1">
                    <a:tint val="75000"/>
                  </a:schemeClr>
                </a:solidFill>
              </a:defRPr>
            </a:lvl7pPr>
            <a:lvl8pPr marL="5714954" indent="0" algn="ctr">
              <a:buNone/>
              <a:defRPr>
                <a:solidFill>
                  <a:schemeClr val="tx1">
                    <a:tint val="75000"/>
                  </a:schemeClr>
                </a:solidFill>
              </a:defRPr>
            </a:lvl8pPr>
            <a:lvl9pPr marL="6531376" indent="0" algn="ctr">
              <a:buNone/>
              <a:defRPr>
                <a:solidFill>
                  <a:schemeClr val="tx1">
                    <a:tint val="75000"/>
                  </a:schemeClr>
                </a:solidFill>
              </a:defRPr>
            </a:lvl9pPr>
          </a:lstStyle>
          <a:p>
            <a:pPr marL="0" marR="0" lvl="0" indent="0" algn="l" defTabSz="1632844"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258800" y="411959"/>
            <a:ext cx="4114800" cy="70175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14400" y="411959"/>
            <a:ext cx="12039600" cy="701754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Freeform 7"/>
          <p:cNvSpPr/>
          <p:nvPr/>
        </p:nvSpPr>
        <p:spPr>
          <a:xfrm>
            <a:off x="-4760" y="-1387"/>
            <a:ext cx="18292760" cy="10288388"/>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63284" tIns="81642" rIns="163284" bIns="81642" rtlCol="0" anchor="ctr"/>
          <a:lstStyle/>
          <a:p>
            <a:pPr algn="ctr"/>
            <a:endParaRPr lang="en-US"/>
          </a:p>
        </p:txBody>
      </p:sp>
      <p:sp>
        <p:nvSpPr>
          <p:cNvPr id="7" name="Right Triangle 6"/>
          <p:cNvSpPr/>
          <p:nvPr/>
        </p:nvSpPr>
        <p:spPr>
          <a:xfrm>
            <a:off x="1" y="3971925"/>
            <a:ext cx="7143750" cy="6315075"/>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63284" tIns="81642" rIns="163284" bIns="81642" rtlCol="0" anchor="ctr"/>
          <a:lstStyle/>
          <a:p>
            <a:pPr algn="ctr"/>
            <a:endParaRPr lang="en-US"/>
          </a:p>
        </p:txBody>
      </p:sp>
      <p:sp>
        <p:nvSpPr>
          <p:cNvPr id="2" name="Title 1"/>
          <p:cNvSpPr>
            <a:spLocks noGrp="1"/>
          </p:cNvSpPr>
          <p:nvPr>
            <p:ph type="title"/>
          </p:nvPr>
        </p:nvSpPr>
        <p:spPr>
          <a:xfrm rot="19140000">
            <a:off x="1638798" y="2590106"/>
            <a:ext cx="11301984" cy="1811264"/>
          </a:xfrm>
        </p:spPr>
        <p:txBody>
          <a:bodyPr bIns="16328" anchor="b"/>
          <a:lstStyle>
            <a:lvl1pPr algn="l">
              <a:defRPr kumimoji="0" lang="en-US" sz="57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1632844" rtl="0" eaLnBrk="1" fontAlgn="auto" latinLnBrk="0" hangingPunct="1">
              <a:lnSpc>
                <a:spcPct val="100000"/>
              </a:lnSpc>
              <a:spcBef>
                <a:spcPct val="0"/>
              </a:spcBef>
              <a:spcAft>
                <a:spcPts val="0"/>
              </a:spcAft>
              <a:buClrTx/>
              <a:buSzTx/>
              <a:buFontTx/>
              <a:buNone/>
              <a:tabLst/>
              <a:defRPr/>
            </a:pPr>
            <a:r>
              <a:rPr lang="en-US"/>
              <a:t>Click to edit Master title style</a:t>
            </a:r>
            <a:endParaRPr lang="en-US" dirty="0"/>
          </a:p>
        </p:txBody>
      </p:sp>
      <p:sp>
        <p:nvSpPr>
          <p:cNvPr id="3" name="Text Placeholder 2"/>
          <p:cNvSpPr>
            <a:spLocks noGrp="1"/>
          </p:cNvSpPr>
          <p:nvPr>
            <p:ph type="body" idx="1"/>
          </p:nvPr>
        </p:nvSpPr>
        <p:spPr>
          <a:xfrm rot="19140000">
            <a:off x="2432304" y="3702456"/>
            <a:ext cx="13021056" cy="493776"/>
          </a:xfrm>
        </p:spPr>
        <p:txBody>
          <a:bodyPr anchor="t">
            <a:normAutofit/>
          </a:bodyPr>
          <a:lstStyle>
            <a:lvl1pPr marL="0" indent="0">
              <a:buNone/>
              <a:defRPr kumimoji="0" lang="en-US" sz="2500" b="0" i="0" u="none" strike="noStrike" kern="1200" cap="all" spc="714" normalizeH="0" baseline="0" noProof="0" dirty="0" smtClean="0">
                <a:ln>
                  <a:noFill/>
                </a:ln>
                <a:solidFill>
                  <a:schemeClr val="tx1"/>
                </a:solidFill>
                <a:effectLst/>
                <a:uLnTx/>
                <a:uFillTx/>
                <a:latin typeface="+mn-lt"/>
                <a:ea typeface="+mj-ea"/>
                <a:cs typeface="Tunga" pitchFamily="2"/>
              </a:defRPr>
            </a:lvl1pPr>
            <a:lvl2pPr marL="816422" indent="0">
              <a:buNone/>
              <a:defRPr sz="3200">
                <a:solidFill>
                  <a:schemeClr val="tx1">
                    <a:tint val="75000"/>
                  </a:schemeClr>
                </a:solidFill>
              </a:defRPr>
            </a:lvl2pPr>
            <a:lvl3pPr marL="1632844" indent="0">
              <a:buNone/>
              <a:defRPr sz="2900">
                <a:solidFill>
                  <a:schemeClr val="tx1">
                    <a:tint val="75000"/>
                  </a:schemeClr>
                </a:solidFill>
              </a:defRPr>
            </a:lvl3pPr>
            <a:lvl4pPr marL="2449266" indent="0">
              <a:buNone/>
              <a:defRPr sz="2500">
                <a:solidFill>
                  <a:schemeClr val="tx1">
                    <a:tint val="75000"/>
                  </a:schemeClr>
                </a:solidFill>
              </a:defRPr>
            </a:lvl4pPr>
            <a:lvl5pPr marL="3265688" indent="0">
              <a:buNone/>
              <a:defRPr sz="2500">
                <a:solidFill>
                  <a:schemeClr val="tx1">
                    <a:tint val="75000"/>
                  </a:schemeClr>
                </a:solidFill>
              </a:defRPr>
            </a:lvl5pPr>
            <a:lvl6pPr marL="4082110" indent="0">
              <a:buNone/>
              <a:defRPr sz="2500">
                <a:solidFill>
                  <a:schemeClr val="tx1">
                    <a:tint val="75000"/>
                  </a:schemeClr>
                </a:solidFill>
              </a:defRPr>
            </a:lvl6pPr>
            <a:lvl7pPr marL="4898532" indent="0">
              <a:buNone/>
              <a:defRPr sz="2500">
                <a:solidFill>
                  <a:schemeClr val="tx1">
                    <a:tint val="75000"/>
                  </a:schemeClr>
                </a:solidFill>
              </a:defRPr>
            </a:lvl7pPr>
            <a:lvl8pPr marL="5714954" indent="0">
              <a:buNone/>
              <a:defRPr sz="2500">
                <a:solidFill>
                  <a:schemeClr val="tx1">
                    <a:tint val="75000"/>
                  </a:schemeClr>
                </a:solidFill>
              </a:defRPr>
            </a:lvl8pPr>
            <a:lvl9pPr marL="6531376" indent="0">
              <a:buNone/>
              <a:defRPr sz="2500">
                <a:solidFill>
                  <a:schemeClr val="tx1">
                    <a:tint val="75000"/>
                  </a:schemeClr>
                </a:solidFill>
              </a:defRPr>
            </a:lvl9pPr>
          </a:lstStyle>
          <a:p>
            <a:pPr marL="0" marR="0" lvl="0" indent="0" algn="l" defTabSz="1632844"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645920" y="1645920"/>
            <a:ext cx="6400800" cy="5568696"/>
          </a:xfrm>
        </p:spPr>
        <p:txBody>
          <a:bodyPr/>
          <a:lstStyle>
            <a:lvl1pPr>
              <a:defRPr sz="5000"/>
            </a:lvl1pPr>
            <a:lvl2pPr>
              <a:defRPr sz="43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400032" y="1645920"/>
            <a:ext cx="6400800" cy="5568696"/>
          </a:xfrm>
        </p:spPr>
        <p:txBody>
          <a:bodyPr/>
          <a:lstStyle>
            <a:lvl1pPr>
              <a:defRPr sz="5000"/>
            </a:lvl1pPr>
            <a:lvl2pPr>
              <a:defRPr sz="43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Title 7"/>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920" y="1645920"/>
            <a:ext cx="6400800" cy="822960"/>
          </a:xfrm>
        </p:spPr>
        <p:txBody>
          <a:bodyPr anchor="b">
            <a:normAutofit/>
          </a:bodyPr>
          <a:lstStyle>
            <a:lvl1pPr marL="0" indent="0">
              <a:buNone/>
              <a:defRPr lang="en-US" sz="2500" b="0" kern="1200" cap="all" spc="714" baseline="0" dirty="0" smtClean="0">
                <a:solidFill>
                  <a:schemeClr val="tx1"/>
                </a:solidFill>
                <a:latin typeface="+mn-lt"/>
                <a:ea typeface="+mj-ea"/>
                <a:cs typeface="Tunga" pitchFamily="2"/>
              </a:defRPr>
            </a:lvl1pPr>
            <a:lvl2pPr marL="816422" indent="0">
              <a:buNone/>
              <a:defRPr sz="3600" b="1"/>
            </a:lvl2pPr>
            <a:lvl3pPr marL="1632844" indent="0">
              <a:buNone/>
              <a:defRPr sz="3200" b="1"/>
            </a:lvl3pPr>
            <a:lvl4pPr marL="2449266" indent="0">
              <a:buNone/>
              <a:defRPr sz="2900" b="1"/>
            </a:lvl4pPr>
            <a:lvl5pPr marL="3265688" indent="0">
              <a:buNone/>
              <a:defRPr sz="2900" b="1"/>
            </a:lvl5pPr>
            <a:lvl6pPr marL="4082110" indent="0">
              <a:buNone/>
              <a:defRPr sz="2900" b="1"/>
            </a:lvl6pPr>
            <a:lvl7pPr marL="4898532" indent="0">
              <a:buNone/>
              <a:defRPr sz="2900" b="1"/>
            </a:lvl7pPr>
            <a:lvl8pPr marL="5714954" indent="0">
              <a:buNone/>
              <a:defRPr sz="2900" b="1"/>
            </a:lvl8pPr>
            <a:lvl9pPr marL="6531376" indent="0">
              <a:buNone/>
              <a:defRPr sz="2900" b="1"/>
            </a:lvl9pPr>
          </a:lstStyle>
          <a:p>
            <a:pPr marL="0" lvl="0" indent="0" algn="l" defTabSz="1632844" rtl="0" eaLnBrk="1" latinLnBrk="0" hangingPunct="1">
              <a:lnSpc>
                <a:spcPct val="100000"/>
              </a:lnSpc>
              <a:spcBef>
                <a:spcPts val="0"/>
              </a:spcBef>
              <a:spcAft>
                <a:spcPts val="0"/>
              </a:spcAft>
              <a:buClr>
                <a:schemeClr val="accent1"/>
              </a:buClr>
              <a:buFont typeface="Arial" pitchFamily="34" charset="0"/>
              <a:buNone/>
            </a:pPr>
            <a:r>
              <a:rPr lang="en-US"/>
              <a:t>Click to edit Master text styles</a:t>
            </a:r>
          </a:p>
        </p:txBody>
      </p:sp>
      <p:sp>
        <p:nvSpPr>
          <p:cNvPr id="4" name="Content Placeholder 3"/>
          <p:cNvSpPr>
            <a:spLocks noGrp="1"/>
          </p:cNvSpPr>
          <p:nvPr>
            <p:ph sz="half" idx="2"/>
          </p:nvPr>
        </p:nvSpPr>
        <p:spPr>
          <a:xfrm>
            <a:off x="1638300" y="2552772"/>
            <a:ext cx="6400800" cy="4663440"/>
          </a:xfrm>
        </p:spPr>
        <p:txBody>
          <a:bodyPr/>
          <a:lstStyle>
            <a:lvl1pPr>
              <a:defRPr sz="4300"/>
            </a:lvl1pPr>
            <a:lvl2pPr>
              <a:defRPr sz="3600"/>
            </a:lvl2pPr>
            <a:lvl3pPr>
              <a:defRPr sz="3200"/>
            </a:lvl3pPr>
            <a:lvl4pPr>
              <a:defRPr sz="2900"/>
            </a:lvl4pPr>
            <a:lvl5pPr>
              <a:defRPr sz="2900"/>
            </a:lvl5pPr>
            <a:lvl6pPr>
              <a:defRPr sz="2900"/>
            </a:lvl6pPr>
            <a:lvl7pPr>
              <a:defRPr sz="2900"/>
            </a:lvl7pPr>
            <a:lvl8pPr>
              <a:defRPr sz="2900"/>
            </a:lvl8pPr>
            <a:lvl9pPr>
              <a:defRPr sz="2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400032" y="1645920"/>
            <a:ext cx="6400800" cy="822960"/>
          </a:xfrm>
        </p:spPr>
        <p:txBody>
          <a:bodyPr anchor="b">
            <a:normAutofit/>
          </a:bodyPr>
          <a:lstStyle>
            <a:lvl1pPr marL="0" indent="0">
              <a:buNone/>
              <a:defRPr lang="en-US" sz="2500" b="0" kern="1200" cap="all" spc="714" baseline="0" dirty="0" smtClean="0">
                <a:solidFill>
                  <a:schemeClr val="tx1"/>
                </a:solidFill>
                <a:latin typeface="+mn-lt"/>
                <a:ea typeface="+mj-ea"/>
                <a:cs typeface="Tunga" pitchFamily="2"/>
              </a:defRPr>
            </a:lvl1pPr>
            <a:lvl2pPr marL="816422" indent="0">
              <a:buNone/>
              <a:defRPr sz="3600" b="1"/>
            </a:lvl2pPr>
            <a:lvl3pPr marL="1632844" indent="0">
              <a:buNone/>
              <a:defRPr sz="3200" b="1"/>
            </a:lvl3pPr>
            <a:lvl4pPr marL="2449266" indent="0">
              <a:buNone/>
              <a:defRPr sz="2900" b="1"/>
            </a:lvl4pPr>
            <a:lvl5pPr marL="3265688" indent="0">
              <a:buNone/>
              <a:defRPr sz="2900" b="1"/>
            </a:lvl5pPr>
            <a:lvl6pPr marL="4082110" indent="0">
              <a:buNone/>
              <a:defRPr sz="2900" b="1"/>
            </a:lvl6pPr>
            <a:lvl7pPr marL="4898532" indent="0">
              <a:buNone/>
              <a:defRPr sz="2900" b="1"/>
            </a:lvl7pPr>
            <a:lvl8pPr marL="5714954" indent="0">
              <a:buNone/>
              <a:defRPr sz="2900" b="1"/>
            </a:lvl8pPr>
            <a:lvl9pPr marL="6531376" indent="0">
              <a:buNone/>
              <a:defRPr sz="2900" b="1"/>
            </a:lvl9pPr>
          </a:lstStyle>
          <a:p>
            <a:pPr marL="0" lvl="0" indent="0" algn="l" defTabSz="1632844" rtl="0" eaLnBrk="1" latinLnBrk="0" hangingPunct="1">
              <a:lnSpc>
                <a:spcPct val="100000"/>
              </a:lnSpc>
              <a:spcBef>
                <a:spcPts val="0"/>
              </a:spcBef>
              <a:spcAft>
                <a:spcPts val="0"/>
              </a:spcAft>
              <a:buClr>
                <a:schemeClr val="accent1"/>
              </a:buClr>
              <a:buFont typeface="Arial" pitchFamily="34" charset="0"/>
              <a:buNone/>
            </a:pPr>
            <a:r>
              <a:rPr lang="en-US"/>
              <a:t>Click to edit Master text styles</a:t>
            </a:r>
          </a:p>
        </p:txBody>
      </p:sp>
      <p:sp>
        <p:nvSpPr>
          <p:cNvPr id="6" name="Content Placeholder 5"/>
          <p:cNvSpPr>
            <a:spLocks noGrp="1"/>
          </p:cNvSpPr>
          <p:nvPr>
            <p:ph sz="quarter" idx="4"/>
          </p:nvPr>
        </p:nvSpPr>
        <p:spPr>
          <a:xfrm>
            <a:off x="9400032" y="2552772"/>
            <a:ext cx="6400800" cy="4663440"/>
          </a:xfrm>
        </p:spPr>
        <p:txBody>
          <a:bodyPr/>
          <a:lstStyle>
            <a:lvl1pPr>
              <a:defRPr sz="4300"/>
            </a:lvl1pPr>
            <a:lvl2pPr>
              <a:defRPr sz="3600"/>
            </a:lvl2pPr>
            <a:lvl3pPr>
              <a:defRPr sz="3200"/>
            </a:lvl3pPr>
            <a:lvl4pPr>
              <a:defRPr sz="2900"/>
            </a:lvl4pPr>
            <a:lvl5pPr>
              <a:defRPr sz="2900"/>
            </a:lvl5pPr>
            <a:lvl6pPr>
              <a:defRPr sz="2900"/>
            </a:lvl6pPr>
            <a:lvl7pPr>
              <a:defRPr sz="2900"/>
            </a:lvl7pPr>
            <a:lvl8pPr>
              <a:defRPr sz="2900"/>
            </a:lvl8pPr>
            <a:lvl9pPr>
              <a:defRPr sz="2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1" y="3971925"/>
            <a:ext cx="7143750" cy="6315075"/>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63284" tIns="81642" rIns="163284" bIns="81642" rtlCol="0" anchor="ctr"/>
          <a:lstStyle/>
          <a:p>
            <a:pPr algn="ctr"/>
            <a:endParaRPr lang="en-US"/>
          </a:p>
        </p:txBody>
      </p:sp>
      <p:sp>
        <p:nvSpPr>
          <p:cNvPr id="18" name="Right Triangle 17"/>
          <p:cNvSpPr/>
          <p:nvPr/>
        </p:nvSpPr>
        <p:spPr>
          <a:xfrm rot="5400000">
            <a:off x="2581278" y="-2581275"/>
            <a:ext cx="10287000" cy="15449556"/>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63284" tIns="81642" rIns="163284" bIns="81642" rtlCol="0" anchor="ctr"/>
          <a:lstStyle/>
          <a:p>
            <a:pPr marL="0" algn="ctr" defTabSz="1632844" rtl="0" eaLnBrk="1" latinLnBrk="0" hangingPunct="1"/>
            <a:endParaRPr lang="en-US" sz="3200" kern="1200">
              <a:solidFill>
                <a:schemeClr val="lt1"/>
              </a:solidFill>
              <a:latin typeface="+mn-lt"/>
              <a:ea typeface="+mn-ea"/>
              <a:cs typeface="+mn-cs"/>
            </a:endParaRPr>
          </a:p>
        </p:txBody>
      </p:sp>
      <p:sp>
        <p:nvSpPr>
          <p:cNvPr id="2" name="Title 1"/>
          <p:cNvSpPr>
            <a:spLocks noGrp="1"/>
          </p:cNvSpPr>
          <p:nvPr>
            <p:ph type="title"/>
          </p:nvPr>
        </p:nvSpPr>
        <p:spPr>
          <a:xfrm rot="19140000">
            <a:off x="1569860" y="2364155"/>
            <a:ext cx="10424160" cy="1634141"/>
          </a:xfrm>
        </p:spPr>
        <p:txBody>
          <a:bodyPr bIns="0" anchor="b"/>
          <a:lstStyle>
            <a:lvl1pPr algn="l">
              <a:defRPr kumimoji="0" lang="en-US" sz="50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1632844" rtl="0" eaLnBrk="1" fontAlgn="auto" latinLnBrk="0" hangingPunct="1">
              <a:lnSpc>
                <a:spcPct val="100000"/>
              </a:lnSpc>
              <a:spcBef>
                <a:spcPct val="0"/>
              </a:spcBef>
              <a:spcAft>
                <a:spcPts val="0"/>
              </a:spcAft>
              <a:buClrTx/>
              <a:buSzTx/>
              <a:buFontTx/>
              <a:buNone/>
              <a:tabLst/>
              <a:defRPr/>
            </a:pPr>
            <a:r>
              <a:rPr lang="en-US"/>
              <a:t>Click to edit Master title style</a:t>
            </a:r>
            <a:endParaRPr lang="en-US" dirty="0"/>
          </a:p>
        </p:txBody>
      </p:sp>
      <p:sp>
        <p:nvSpPr>
          <p:cNvPr id="3" name="Content Placeholder 2"/>
          <p:cNvSpPr>
            <a:spLocks noGrp="1"/>
          </p:cNvSpPr>
          <p:nvPr>
            <p:ph idx="1"/>
          </p:nvPr>
        </p:nvSpPr>
        <p:spPr>
          <a:xfrm>
            <a:off x="9499105" y="3928368"/>
            <a:ext cx="7615558" cy="4987031"/>
          </a:xfrm>
        </p:spPr>
        <p:txBody>
          <a:bodyPr/>
          <a:lstStyle>
            <a:lvl1pPr>
              <a:defRPr sz="5700"/>
            </a:lvl1pPr>
            <a:lvl2pPr>
              <a:defRPr sz="5000"/>
            </a:lvl2pPr>
            <a:lvl3pPr>
              <a:defRPr sz="4300"/>
            </a:lvl3pPr>
            <a:lvl4pPr>
              <a:defRPr sz="3600"/>
            </a:lvl4pPr>
            <a:lvl5pPr>
              <a:defRPr sz="3600"/>
            </a:lvl5pPr>
            <a:lvl6pPr>
              <a:defRPr sz="3600"/>
            </a:lvl6pPr>
            <a:lvl7pPr>
              <a:defRPr sz="3600"/>
            </a:lvl7pPr>
            <a:lvl8pPr>
              <a:defRPr sz="3600"/>
            </a:lvl8pPr>
            <a:lvl9pPr>
              <a:defRPr sz="3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rot="19140000">
            <a:off x="2595908" y="3380078"/>
            <a:ext cx="11589520" cy="934971"/>
          </a:xfrm>
        </p:spPr>
        <p:txBody>
          <a:bodyPr>
            <a:normAutofit/>
          </a:bodyPr>
          <a:lstStyle>
            <a:lvl1pPr marL="0" indent="0">
              <a:buNone/>
              <a:defRPr lang="en-US" sz="2500" b="1" kern="1200" dirty="0" smtClean="0">
                <a:solidFill>
                  <a:srgbClr val="FFFFFF"/>
                </a:solidFill>
                <a:latin typeface="+mn-lt"/>
                <a:ea typeface="+mn-ea"/>
                <a:cs typeface="+mn-cs"/>
              </a:defRPr>
            </a:lvl1pPr>
            <a:lvl2pPr marL="816422" indent="0">
              <a:buNone/>
              <a:defRPr sz="2100"/>
            </a:lvl2pPr>
            <a:lvl3pPr marL="1632844" indent="0">
              <a:buNone/>
              <a:defRPr sz="1800"/>
            </a:lvl3pPr>
            <a:lvl4pPr marL="2449266" indent="0">
              <a:buNone/>
              <a:defRPr sz="1600"/>
            </a:lvl4pPr>
            <a:lvl5pPr marL="3265688" indent="0">
              <a:buNone/>
              <a:defRPr sz="1600"/>
            </a:lvl5pPr>
            <a:lvl6pPr marL="4082110" indent="0">
              <a:buNone/>
              <a:defRPr sz="1600"/>
            </a:lvl6pPr>
            <a:lvl7pPr marL="4898532" indent="0">
              <a:buNone/>
              <a:defRPr sz="1600"/>
            </a:lvl7pPr>
            <a:lvl8pPr marL="5714954" indent="0">
              <a:buNone/>
              <a:defRPr sz="1600"/>
            </a:lvl8pPr>
            <a:lvl9pPr marL="6531376" indent="0">
              <a:buNone/>
              <a:defRPr sz="1600"/>
            </a:lvl9pPr>
          </a:lstStyle>
          <a:p>
            <a:pPr marL="0" marR="0" lvl="0" indent="0" algn="l" defTabSz="1632844" rtl="0" eaLnBrk="1" fontAlgn="auto" latinLnBrk="0" hangingPunct="1">
              <a:lnSpc>
                <a:spcPct val="100000"/>
              </a:lnSpc>
              <a:spcBef>
                <a:spcPts val="536"/>
              </a:spcBef>
              <a:spcAft>
                <a:spcPts val="0"/>
              </a:spcAft>
              <a:buClr>
                <a:schemeClr val="accent1"/>
              </a:buClr>
              <a:buSzPct val="100000"/>
              <a:buFont typeface="Arial" pitchFamily="34" charset="0"/>
              <a:buNone/>
              <a:tabLst/>
              <a:defRPr/>
            </a:pPr>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1/4/2023</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057651" y="0"/>
            <a:ext cx="14230350" cy="10287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326569" anchor="ctr"/>
          <a:lstStyle>
            <a:lvl1pPr algn="r">
              <a:defRPr/>
            </a:lvl1pPr>
          </a:lstStyle>
          <a:p>
            <a:r>
              <a:rPr lang="en-US"/>
              <a:t>Click icon to add picture</a:t>
            </a:r>
            <a:endParaRPr lang="en-US" dirty="0"/>
          </a:p>
        </p:txBody>
      </p:sp>
      <p:sp>
        <p:nvSpPr>
          <p:cNvPr id="9" name="Right Triangle 8"/>
          <p:cNvSpPr/>
          <p:nvPr/>
        </p:nvSpPr>
        <p:spPr>
          <a:xfrm>
            <a:off x="1" y="3971925"/>
            <a:ext cx="7143750" cy="6315075"/>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63284" tIns="81642" rIns="163284" bIns="81642" rtlCol="0" anchor="ctr"/>
          <a:lstStyle/>
          <a:p>
            <a:pPr algn="ctr"/>
            <a:endParaRPr lang="en-US"/>
          </a:p>
        </p:txBody>
      </p:sp>
      <p:sp>
        <p:nvSpPr>
          <p:cNvPr id="10" name="Freeform 9"/>
          <p:cNvSpPr/>
          <p:nvPr/>
        </p:nvSpPr>
        <p:spPr>
          <a:xfrm>
            <a:off x="1" y="7572375"/>
            <a:ext cx="7143750" cy="2714625"/>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63284" tIns="81642" rIns="163284" bIns="81642" rtlCol="0" anchor="ctr"/>
          <a:lstStyle/>
          <a:p>
            <a:pPr algn="ctr"/>
            <a:endParaRPr lang="en-US"/>
          </a:p>
        </p:txBody>
      </p:sp>
      <p:sp>
        <p:nvSpPr>
          <p:cNvPr id="2" name="Title 1"/>
          <p:cNvSpPr>
            <a:spLocks noGrp="1"/>
          </p:cNvSpPr>
          <p:nvPr>
            <p:ph type="title"/>
          </p:nvPr>
        </p:nvSpPr>
        <p:spPr>
          <a:xfrm rot="19140000">
            <a:off x="1342394" y="2576252"/>
            <a:ext cx="10972800" cy="1301166"/>
          </a:xfrm>
        </p:spPr>
        <p:txBody>
          <a:bodyPr anchor="b"/>
          <a:lstStyle>
            <a:lvl1pPr algn="l">
              <a:defRPr sz="5000" b="0">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rot="19140000">
            <a:off x="2286959" y="3270794"/>
            <a:ext cx="12193090" cy="1110996"/>
          </a:xfrm>
        </p:spPr>
        <p:txBody>
          <a:bodyPr/>
          <a:lstStyle>
            <a:lvl1pPr marL="0" indent="0">
              <a:buNone/>
              <a:defRPr sz="2500">
                <a:solidFill>
                  <a:schemeClr val="tx2"/>
                </a:solidFill>
              </a:defRPr>
            </a:lvl1pPr>
            <a:lvl2pPr marL="816422" indent="0">
              <a:buNone/>
              <a:defRPr sz="2100"/>
            </a:lvl2pPr>
            <a:lvl3pPr marL="1632844" indent="0">
              <a:buNone/>
              <a:defRPr sz="1800"/>
            </a:lvl3pPr>
            <a:lvl4pPr marL="2449266" indent="0">
              <a:buNone/>
              <a:defRPr sz="1600"/>
            </a:lvl4pPr>
            <a:lvl5pPr marL="3265688" indent="0">
              <a:buNone/>
              <a:defRPr sz="1600"/>
            </a:lvl5pPr>
            <a:lvl6pPr marL="4082110" indent="0">
              <a:buNone/>
              <a:defRPr sz="1600"/>
            </a:lvl6pPr>
            <a:lvl7pPr marL="4898532" indent="0">
              <a:buNone/>
              <a:defRPr sz="1600"/>
            </a:lvl7pPr>
            <a:lvl8pPr marL="5714954" indent="0">
              <a:buNone/>
              <a:defRPr sz="1600"/>
            </a:lvl8pPr>
            <a:lvl9pPr marL="6531376"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4763" y="7575950"/>
            <a:ext cx="7148514" cy="2711052"/>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63284" tIns="81642" rIns="163284" bIns="81642" rtlCol="0" anchor="ctr"/>
          <a:lstStyle/>
          <a:p>
            <a:pPr algn="ctr"/>
            <a:endParaRPr lang="en-US"/>
          </a:p>
        </p:txBody>
      </p:sp>
      <p:sp>
        <p:nvSpPr>
          <p:cNvPr id="8" name="Freeform 7"/>
          <p:cNvSpPr/>
          <p:nvPr/>
        </p:nvSpPr>
        <p:spPr>
          <a:xfrm>
            <a:off x="-4760" y="7576939"/>
            <a:ext cx="18292760" cy="2710064"/>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63284" tIns="81642" rIns="163284" bIns="81642" rtlCol="0" anchor="ctr"/>
          <a:lstStyle/>
          <a:p>
            <a:pPr algn="ctr"/>
            <a:endParaRPr lang="en-US"/>
          </a:p>
        </p:txBody>
      </p:sp>
      <p:sp>
        <p:nvSpPr>
          <p:cNvPr id="2" name="Title Placeholder 1"/>
          <p:cNvSpPr>
            <a:spLocks noGrp="1"/>
          </p:cNvSpPr>
          <p:nvPr>
            <p:ph type="title"/>
          </p:nvPr>
        </p:nvSpPr>
        <p:spPr>
          <a:xfrm>
            <a:off x="1645920" y="548640"/>
            <a:ext cx="15041880" cy="822960"/>
          </a:xfrm>
          <a:prstGeom prst="rect">
            <a:avLst/>
          </a:prstGeom>
        </p:spPr>
        <p:txBody>
          <a:bodyPr vert="horz" lIns="163284" tIns="81642" rIns="163284" bIns="81642"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645920" y="1650943"/>
            <a:ext cx="15041880" cy="5369774"/>
          </a:xfrm>
          <a:prstGeom prst="rect">
            <a:avLst/>
          </a:prstGeom>
        </p:spPr>
        <p:txBody>
          <a:bodyPr vert="horz" lIns="163284" tIns="81642" rIns="163284" bIns="81642"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9140000">
            <a:off x="402336" y="8805672"/>
            <a:ext cx="4352544" cy="301752"/>
          </a:xfrm>
          <a:prstGeom prst="rect">
            <a:avLst/>
          </a:prstGeom>
        </p:spPr>
        <p:txBody>
          <a:bodyPr vert="horz" lIns="163284" tIns="81642" rIns="163284" bIns="81642" rtlCol="0" anchor="ctr"/>
          <a:lstStyle>
            <a:lvl1pPr algn="l">
              <a:defRPr sz="2100">
                <a:solidFill>
                  <a:srgbClr val="FFFFFF"/>
                </a:solidFill>
              </a:defRPr>
            </a:lvl1pPr>
          </a:lstStyle>
          <a:p>
            <a:fld id="{1D8BD707-D9CF-40AE-B4C6-C98DA3205C09}" type="datetimeFigureOut">
              <a:rPr lang="en-US" smtClean="0"/>
              <a:pPr/>
              <a:t>1/4/2023</a:t>
            </a:fld>
            <a:endParaRPr lang="en-US"/>
          </a:p>
        </p:txBody>
      </p:sp>
      <p:sp>
        <p:nvSpPr>
          <p:cNvPr id="5" name="Footer Placeholder 4"/>
          <p:cNvSpPr>
            <a:spLocks noGrp="1"/>
          </p:cNvSpPr>
          <p:nvPr>
            <p:ph type="ftr" sz="quarter" idx="3"/>
          </p:nvPr>
        </p:nvSpPr>
        <p:spPr>
          <a:xfrm>
            <a:off x="7035028" y="9427683"/>
            <a:ext cx="9448800" cy="411480"/>
          </a:xfrm>
          <a:prstGeom prst="rect">
            <a:avLst/>
          </a:prstGeom>
        </p:spPr>
        <p:txBody>
          <a:bodyPr vert="horz" lIns="163284" tIns="81642" rIns="163284" bIns="81642" rtlCol="0" anchor="ctr"/>
          <a:lstStyle>
            <a:lvl1pPr algn="r">
              <a:defRPr sz="1800" cap="all" spc="357" baseline="0">
                <a:solidFill>
                  <a:srgbClr val="FFFFFF"/>
                </a:solidFill>
              </a:defRPr>
            </a:lvl1pPr>
          </a:lstStyle>
          <a:p>
            <a:endParaRPr lang="en-US"/>
          </a:p>
        </p:txBody>
      </p:sp>
      <p:sp>
        <p:nvSpPr>
          <p:cNvPr id="6" name="Slide Number Placeholder 5"/>
          <p:cNvSpPr>
            <a:spLocks noGrp="1"/>
          </p:cNvSpPr>
          <p:nvPr>
            <p:ph type="sldNum" sz="quarter" idx="4"/>
          </p:nvPr>
        </p:nvSpPr>
        <p:spPr>
          <a:xfrm>
            <a:off x="16802076" y="9256233"/>
            <a:ext cx="1005840" cy="754380"/>
          </a:xfrm>
          <a:prstGeom prst="ellipse">
            <a:avLst/>
          </a:prstGeom>
          <a:ln w="19050">
            <a:solidFill>
              <a:srgbClr val="FFFFFF"/>
            </a:solidFill>
          </a:ln>
        </p:spPr>
        <p:txBody>
          <a:bodyPr vert="horz" lIns="16328" tIns="16328" rIns="16328" bIns="16328" rtlCol="0" anchor="ctr">
            <a:normAutofit/>
          </a:bodyPr>
          <a:lstStyle>
            <a:lvl1pPr algn="ctr">
              <a:defRPr sz="2900">
                <a:solidFill>
                  <a:srgbClr val="FFFFFF"/>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632844" rtl="0" eaLnBrk="1" latinLnBrk="0" hangingPunct="1">
        <a:spcBef>
          <a:spcPct val="0"/>
        </a:spcBef>
        <a:buNone/>
        <a:defRPr sz="5000" kern="1200" cap="all" baseline="0">
          <a:solidFill>
            <a:schemeClr val="tx1"/>
          </a:solidFill>
          <a:latin typeface="+mj-lt"/>
          <a:ea typeface="+mj-ea"/>
          <a:cs typeface="+mj-cs"/>
        </a:defRPr>
      </a:lvl1pPr>
    </p:titleStyle>
    <p:bodyStyle>
      <a:lvl1pPr marL="612317" indent="-612317" algn="l" defTabSz="1632844" rtl="0" eaLnBrk="1" latinLnBrk="0" hangingPunct="1">
        <a:spcBef>
          <a:spcPts val="1429"/>
        </a:spcBef>
        <a:buFont typeface="Arial" pitchFamily="34" charset="0"/>
        <a:buNone/>
        <a:defRPr sz="2900" b="1" kern="1200">
          <a:solidFill>
            <a:schemeClr val="tx1"/>
          </a:solidFill>
          <a:latin typeface="+mn-lt"/>
          <a:ea typeface="+mn-ea"/>
          <a:cs typeface="+mn-cs"/>
        </a:defRPr>
      </a:lvl1pPr>
      <a:lvl2pPr marL="310240" indent="-310240" algn="l" defTabSz="1632844" rtl="0" eaLnBrk="1" latinLnBrk="0" hangingPunct="1">
        <a:spcBef>
          <a:spcPts val="536"/>
        </a:spcBef>
        <a:buClr>
          <a:schemeClr val="accent2"/>
        </a:buClr>
        <a:buFont typeface="Wingdings" pitchFamily="2" charset="2"/>
        <a:buChar char="§"/>
        <a:defRPr sz="2900" kern="1200">
          <a:solidFill>
            <a:schemeClr val="tx1"/>
          </a:solidFill>
          <a:latin typeface="+mn-lt"/>
          <a:ea typeface="+mn-ea"/>
          <a:cs typeface="+mn-cs"/>
        </a:defRPr>
      </a:lvl2pPr>
      <a:lvl3pPr marL="718451" indent="-293912" algn="l" defTabSz="1632844" rtl="0" eaLnBrk="1" latinLnBrk="0" hangingPunct="1">
        <a:spcBef>
          <a:spcPts val="536"/>
        </a:spcBef>
        <a:buClr>
          <a:schemeClr val="accent2"/>
        </a:buClr>
        <a:buFont typeface="Wingdings" pitchFamily="2" charset="2"/>
        <a:buChar char="§"/>
        <a:defRPr sz="2900" kern="1200">
          <a:solidFill>
            <a:schemeClr val="tx1"/>
          </a:solidFill>
          <a:latin typeface="+mn-lt"/>
          <a:ea typeface="+mn-ea"/>
          <a:cs typeface="+mn-cs"/>
        </a:defRPr>
      </a:lvl3pPr>
      <a:lvl4pPr marL="1126662" indent="-293912" algn="l" defTabSz="1632844" rtl="0" eaLnBrk="1" latinLnBrk="0" hangingPunct="1">
        <a:spcBef>
          <a:spcPts val="536"/>
        </a:spcBef>
        <a:buClr>
          <a:schemeClr val="accent2"/>
        </a:buClr>
        <a:buFont typeface="Wingdings" pitchFamily="2" charset="2"/>
        <a:buChar char="§"/>
        <a:defRPr sz="2900" kern="1200">
          <a:solidFill>
            <a:schemeClr val="tx1"/>
          </a:solidFill>
          <a:latin typeface="+mn-lt"/>
          <a:ea typeface="+mn-ea"/>
          <a:cs typeface="+mn-cs"/>
        </a:defRPr>
      </a:lvl4pPr>
      <a:lvl5pPr marL="1534873" indent="-310240" algn="l" defTabSz="1632844" rtl="0" eaLnBrk="1" latinLnBrk="0" hangingPunct="1">
        <a:spcBef>
          <a:spcPts val="536"/>
        </a:spcBef>
        <a:buClr>
          <a:schemeClr val="accent2"/>
        </a:buClr>
        <a:buFont typeface="Wingdings" pitchFamily="2" charset="2"/>
        <a:buChar char="§"/>
        <a:defRPr sz="2900" kern="1200">
          <a:solidFill>
            <a:schemeClr val="tx1"/>
          </a:solidFill>
          <a:latin typeface="+mn-lt"/>
          <a:ea typeface="+mn-ea"/>
          <a:cs typeface="+mn-cs"/>
        </a:defRPr>
      </a:lvl5pPr>
      <a:lvl6pPr marL="1959413" indent="-310240" algn="l" defTabSz="1632844" rtl="0" eaLnBrk="1" latinLnBrk="0" hangingPunct="1">
        <a:spcBef>
          <a:spcPts val="536"/>
        </a:spcBef>
        <a:buClr>
          <a:schemeClr val="accent2"/>
        </a:buClr>
        <a:buFont typeface="Wingdings" pitchFamily="2" charset="2"/>
        <a:buChar char="§"/>
        <a:defRPr sz="2500" kern="1200">
          <a:solidFill>
            <a:schemeClr val="tx1"/>
          </a:solidFill>
          <a:latin typeface="+mn-lt"/>
          <a:ea typeface="+mn-ea"/>
          <a:cs typeface="+mn-cs"/>
        </a:defRPr>
      </a:lvl6pPr>
      <a:lvl7pPr marL="2416609" indent="-293912" algn="l" defTabSz="1632844" rtl="0" eaLnBrk="1" latinLnBrk="0" hangingPunct="1">
        <a:spcBef>
          <a:spcPts val="536"/>
        </a:spcBef>
        <a:buClr>
          <a:schemeClr val="accent2"/>
        </a:buClr>
        <a:buFont typeface="Wingdings" pitchFamily="2" charset="2"/>
        <a:buChar char="§"/>
        <a:defRPr sz="2500" kern="1200">
          <a:solidFill>
            <a:schemeClr val="tx1"/>
          </a:solidFill>
          <a:latin typeface="+mn-lt"/>
          <a:ea typeface="+mn-ea"/>
          <a:cs typeface="+mn-cs"/>
        </a:defRPr>
      </a:lvl7pPr>
      <a:lvl8pPr marL="2824820" indent="-293912" algn="l" defTabSz="1632844" rtl="0" eaLnBrk="1" latinLnBrk="0" hangingPunct="1">
        <a:spcBef>
          <a:spcPts val="536"/>
        </a:spcBef>
        <a:buClr>
          <a:schemeClr val="accent2"/>
        </a:buClr>
        <a:buFont typeface="Wingdings" pitchFamily="2" charset="2"/>
        <a:buChar char="§"/>
        <a:defRPr sz="2500" kern="1200">
          <a:solidFill>
            <a:schemeClr val="tx1"/>
          </a:solidFill>
          <a:latin typeface="+mn-lt"/>
          <a:ea typeface="+mn-ea"/>
          <a:cs typeface="+mn-cs"/>
        </a:defRPr>
      </a:lvl8pPr>
      <a:lvl9pPr marL="3200374" indent="-293912" algn="l" defTabSz="1632844" rtl="0" eaLnBrk="1" latinLnBrk="0" hangingPunct="1">
        <a:spcBef>
          <a:spcPts val="536"/>
        </a:spcBef>
        <a:buClr>
          <a:schemeClr val="accent2"/>
        </a:buClr>
        <a:buFont typeface="Wingdings" pitchFamily="2" charset="2"/>
        <a:buChar char="§"/>
        <a:defRPr sz="2500" kern="1200">
          <a:solidFill>
            <a:schemeClr val="tx1"/>
          </a:solidFill>
          <a:latin typeface="+mn-lt"/>
          <a:ea typeface="+mn-ea"/>
          <a:cs typeface="+mn-cs"/>
        </a:defRPr>
      </a:lvl9pPr>
    </p:bodyStyle>
    <p:other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543088" y="2669539"/>
            <a:ext cx="16230600" cy="7819198"/>
          </a:xfrm>
          <a:prstGeom prst="rect">
            <a:avLst/>
          </a:prstGeom>
          <a:solidFill>
            <a:srgbClr val="1836B2"/>
          </a:solidFill>
        </p:spPr>
      </p:sp>
      <p:grpSp>
        <p:nvGrpSpPr>
          <p:cNvPr id="3" name="Group 3"/>
          <p:cNvGrpSpPr>
            <a:grpSpLocks noChangeAspect="1"/>
          </p:cNvGrpSpPr>
          <p:nvPr/>
        </p:nvGrpSpPr>
        <p:grpSpPr>
          <a:xfrm>
            <a:off x="9144000" y="5674"/>
            <a:ext cx="12353301" cy="10697402"/>
            <a:chOff x="0" y="0"/>
            <a:chExt cx="4282440" cy="3708400"/>
          </a:xfrm>
        </p:grpSpPr>
        <p:sp>
          <p:nvSpPr>
            <p:cNvPr id="4" name="Freeform 4"/>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46412" t="-21105" r="-11030" b="-104"/>
              </a:stretch>
            </a:blipFill>
          </p:spPr>
        </p:sp>
      </p:grpSp>
      <p:pic>
        <p:nvPicPr>
          <p:cNvPr id="5" name="Picture 5"/>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t="34026"/>
          <a:stretch>
            <a:fillRect/>
          </a:stretch>
        </p:blipFill>
        <p:spPr>
          <a:xfrm>
            <a:off x="1028700" y="923925"/>
            <a:ext cx="1330919" cy="759911"/>
          </a:xfrm>
          <a:prstGeom prst="rect">
            <a:avLst/>
          </a:prstGeom>
        </p:spPr>
      </p:pic>
      <p:grpSp>
        <p:nvGrpSpPr>
          <p:cNvPr id="6" name="Group 6"/>
          <p:cNvGrpSpPr/>
          <p:nvPr/>
        </p:nvGrpSpPr>
        <p:grpSpPr>
          <a:xfrm>
            <a:off x="-205498" y="2958526"/>
            <a:ext cx="8657000" cy="6299774"/>
            <a:chOff x="-1645597" y="-2443669"/>
            <a:chExt cx="11542666" cy="8399698"/>
          </a:xfrm>
        </p:grpSpPr>
        <p:sp>
          <p:nvSpPr>
            <p:cNvPr id="7" name="TextBox 7"/>
            <p:cNvSpPr txBox="1"/>
            <p:nvPr/>
          </p:nvSpPr>
          <p:spPr>
            <a:xfrm>
              <a:off x="-1645597" y="-36616"/>
              <a:ext cx="11268670" cy="1880857"/>
            </a:xfrm>
            <a:prstGeom prst="rect">
              <a:avLst/>
            </a:prstGeom>
          </p:spPr>
          <p:txBody>
            <a:bodyPr wrap="square" lIns="0" tIns="0" rIns="0" bIns="0" rtlCol="0" anchor="t">
              <a:spAutoFit/>
            </a:bodyPr>
            <a:lstStyle/>
            <a:p>
              <a:pPr marL="0" lvl="0" indent="0">
                <a:lnSpc>
                  <a:spcPts val="10999"/>
                </a:lnSpc>
              </a:pPr>
              <a:r>
                <a:rPr lang="en-US" sz="3200" spc="299">
                  <a:solidFill>
                    <a:srgbClr val="FFFFFF"/>
                  </a:solidFill>
                  <a:latin typeface="Fira Sans Bold Bold"/>
                </a:rPr>
                <a:t>Guide name: arushi gupta     </a:t>
              </a:r>
              <a:endParaRPr lang="en-US" sz="3200" u="none" spc="299">
                <a:solidFill>
                  <a:srgbClr val="FFFFFF"/>
                </a:solidFill>
                <a:latin typeface="Fira Sans Bold Bold"/>
              </a:endParaRPr>
            </a:p>
          </p:txBody>
        </p:sp>
        <p:sp>
          <p:nvSpPr>
            <p:cNvPr id="8" name="TextBox 8"/>
            <p:cNvSpPr txBox="1"/>
            <p:nvPr/>
          </p:nvSpPr>
          <p:spPr>
            <a:xfrm>
              <a:off x="0" y="5330131"/>
              <a:ext cx="9897069" cy="625898"/>
            </a:xfrm>
            <a:prstGeom prst="rect">
              <a:avLst/>
            </a:prstGeom>
          </p:spPr>
          <p:txBody>
            <a:bodyPr lIns="0" tIns="0" rIns="0" bIns="0" rtlCol="0" anchor="t">
              <a:spAutoFit/>
            </a:bodyPr>
            <a:lstStyle/>
            <a:p>
              <a:pPr marL="0" lvl="0" indent="0">
                <a:lnSpc>
                  <a:spcPts val="3920"/>
                </a:lnSpc>
                <a:spcBef>
                  <a:spcPct val="0"/>
                </a:spcBef>
              </a:pPr>
              <a:endParaRPr/>
            </a:p>
          </p:txBody>
        </p:sp>
        <p:sp>
          <p:nvSpPr>
            <p:cNvPr id="9" name="TextBox 9"/>
            <p:cNvSpPr txBox="1"/>
            <p:nvPr/>
          </p:nvSpPr>
          <p:spPr>
            <a:xfrm>
              <a:off x="-959796" y="-2443669"/>
              <a:ext cx="9897069" cy="625899"/>
            </a:xfrm>
            <a:prstGeom prst="rect">
              <a:avLst/>
            </a:prstGeom>
          </p:spPr>
          <p:txBody>
            <a:bodyPr lIns="0" tIns="0" rIns="0" bIns="0" rtlCol="0" anchor="t">
              <a:spAutoFit/>
            </a:bodyPr>
            <a:lstStyle/>
            <a:p>
              <a:pPr marL="0" lvl="0" indent="0">
                <a:lnSpc>
                  <a:spcPts val="3920"/>
                </a:lnSpc>
                <a:spcBef>
                  <a:spcPct val="0"/>
                </a:spcBef>
              </a:pPr>
              <a:r>
                <a:rPr lang="en-US" sz="2800" spc="84">
                  <a:solidFill>
                    <a:srgbClr val="FFFFFF"/>
                  </a:solidFill>
                  <a:latin typeface="Fira Sans Light Bold"/>
                </a:rPr>
                <a:t>THE WEB APPLICATION</a:t>
              </a:r>
            </a:p>
          </p:txBody>
        </p:sp>
      </p:grpSp>
      <p:sp>
        <p:nvSpPr>
          <p:cNvPr id="11" name="Rectangle 10"/>
          <p:cNvSpPr/>
          <p:nvPr/>
        </p:nvSpPr>
        <p:spPr>
          <a:xfrm>
            <a:off x="2397047" y="849137"/>
            <a:ext cx="14116493" cy="923330"/>
          </a:xfrm>
          <a:prstGeom prst="rect">
            <a:avLst/>
          </a:prstGeom>
          <a:noFill/>
        </p:spPr>
        <p:txBody>
          <a:bodyPr wrap="none" lIns="91440" tIns="45720" rIns="91440" bIns="45720">
            <a:spAutoFit/>
          </a:bodyPr>
          <a:lstStyle/>
          <a:p>
            <a:pPr algn="ctr"/>
            <a:r>
              <a:rPr lang="en-US" sz="5400" b="1" cap="all">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Visualizing and forecasting of stock data</a:t>
            </a:r>
            <a:endParaRPr lang="en-US" sz="5400" b="1" cap="all" spc="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endParaRPr>
          </a:p>
        </p:txBody>
      </p:sp>
      <p:sp>
        <p:nvSpPr>
          <p:cNvPr id="13" name="Rectangle 12"/>
          <p:cNvSpPr/>
          <p:nvPr/>
        </p:nvSpPr>
        <p:spPr>
          <a:xfrm>
            <a:off x="4986234" y="6393904"/>
            <a:ext cx="6097631" cy="3416320"/>
          </a:xfrm>
          <a:prstGeom prst="rect">
            <a:avLst/>
          </a:prstGeom>
          <a:noFill/>
        </p:spPr>
        <p:txBody>
          <a:bodyPr wrap="none" lIns="91440" tIns="45720" rIns="91440" bIns="45720">
            <a:spAutoFit/>
          </a:bodyPr>
          <a:lstStyle/>
          <a:p>
            <a:pPr algn="ctr"/>
            <a:r>
              <a:rPr lang="en-US" sz="5400"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Team member name</a:t>
            </a:r>
          </a:p>
          <a:p>
            <a:pPr algn="ctr"/>
            <a:r>
              <a:rPr lang="en-US" sz="5400" b="1" cap="none" spc="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.suhail kassar</a:t>
            </a:r>
          </a:p>
          <a:p>
            <a:pPr algn="ctr"/>
            <a:r>
              <a:rPr lang="en-US" sz="5400"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.piyush gupta</a:t>
            </a:r>
          </a:p>
          <a:p>
            <a:pPr algn="ctr"/>
            <a:r>
              <a:rPr lang="en-US" sz="5400" b="1" cap="none" spc="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.manan sharma</a:t>
            </a:r>
          </a:p>
        </p:txBody>
      </p:sp>
      <p:sp>
        <p:nvSpPr>
          <p:cNvPr id="15" name="TextBox 14"/>
          <p:cNvSpPr txBox="1"/>
          <p:nvPr/>
        </p:nvSpPr>
        <p:spPr>
          <a:xfrm>
            <a:off x="-1194730" y="7163424"/>
            <a:ext cx="6180963" cy="707886"/>
          </a:xfrm>
          <a:prstGeom prst="rect">
            <a:avLst/>
          </a:prstGeom>
          <a:noFill/>
        </p:spPr>
        <p:txBody>
          <a:bodyPr wrap="square" rtlCol="0">
            <a:spAutoFit/>
          </a:bodyPr>
          <a:lstStyle/>
          <a:p>
            <a:r>
              <a:rPr lang="en-US" sz="4000">
                <a:solidFill>
                  <a:schemeClr val="accent6">
                    <a:lumMod val="40000"/>
                    <a:lumOff val="60000"/>
                  </a:schemeClr>
                </a:solidFill>
              </a:rPr>
              <a:t>Departmen</a:t>
            </a:r>
            <a:r>
              <a:rPr lang="en-US" sz="3200">
                <a:solidFill>
                  <a:schemeClr val="accent6">
                    <a:lumMod val="40000"/>
                    <a:lumOff val="60000"/>
                  </a:schemeClr>
                </a:solidFill>
              </a:rPr>
              <a:t>t:  computer science</a:t>
            </a:r>
            <a:endParaRPr lang="en-US">
              <a:solidFill>
                <a:schemeClr val="accent6">
                  <a:lumMod val="40000"/>
                  <a:lumOff val="60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B8A872-02BE-468B-A942-D5FF802D64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10"/>
            <a:ext cx="18288000" cy="10281980"/>
          </a:xfrm>
          <a:prstGeom prst="rect">
            <a:avLst/>
          </a:prstGeom>
        </p:spPr>
      </p:pic>
    </p:spTree>
    <p:extLst>
      <p:ext uri="{BB962C8B-B14F-4D97-AF65-F5344CB8AC3E}">
        <p14:creationId xmlns:p14="http://schemas.microsoft.com/office/powerpoint/2010/main" val="22935979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FB3FC06-3A01-4998-8130-409D9D79C7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9577387"/>
          </a:xfrm>
          <a:prstGeom prst="rect">
            <a:avLst/>
          </a:prstGeom>
        </p:spPr>
      </p:pic>
    </p:spTree>
    <p:extLst>
      <p:ext uri="{BB962C8B-B14F-4D97-AF65-F5344CB8AC3E}">
        <p14:creationId xmlns:p14="http://schemas.microsoft.com/office/powerpoint/2010/main" val="1541215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12834808" y="-205809"/>
            <a:ext cx="6044632" cy="3451286"/>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flipH="1">
            <a:off x="-590291" y="6724549"/>
            <a:ext cx="6630572" cy="3785839"/>
          </a:xfrm>
          <a:prstGeom prst="rect">
            <a:avLst/>
          </a:prstGeom>
        </p:spPr>
      </p:pic>
      <p:grpSp>
        <p:nvGrpSpPr>
          <p:cNvPr id="4" name="Group 4"/>
          <p:cNvGrpSpPr/>
          <p:nvPr/>
        </p:nvGrpSpPr>
        <p:grpSpPr>
          <a:xfrm>
            <a:off x="3100953" y="3196333"/>
            <a:ext cx="12103378" cy="2773792"/>
            <a:chOff x="0" y="0"/>
            <a:chExt cx="16137837" cy="3698389"/>
          </a:xfrm>
        </p:grpSpPr>
        <p:sp>
          <p:nvSpPr>
            <p:cNvPr id="5" name="TextBox 5"/>
            <p:cNvSpPr txBox="1"/>
            <p:nvPr/>
          </p:nvSpPr>
          <p:spPr>
            <a:xfrm>
              <a:off x="0" y="104775"/>
              <a:ext cx="16137837" cy="2205170"/>
            </a:xfrm>
            <a:prstGeom prst="rect">
              <a:avLst/>
            </a:prstGeom>
          </p:spPr>
          <p:txBody>
            <a:bodyPr lIns="0" tIns="0" rIns="0" bIns="0" rtlCol="0" anchor="t">
              <a:spAutoFit/>
            </a:bodyPr>
            <a:lstStyle/>
            <a:p>
              <a:pPr marL="0" lvl="0" indent="0" algn="ctr">
                <a:lnSpc>
                  <a:spcPts val="12537"/>
                </a:lnSpc>
                <a:spcBef>
                  <a:spcPct val="0"/>
                </a:spcBef>
              </a:pPr>
              <a:r>
                <a:rPr lang="en-US" sz="11397" u="none">
                  <a:solidFill>
                    <a:srgbClr val="FFFFFF"/>
                  </a:solidFill>
                  <a:latin typeface="Fira Sans Medium Bold"/>
                </a:rPr>
                <a:t>Thank you!</a:t>
              </a:r>
            </a:p>
          </p:txBody>
        </p:sp>
        <p:sp>
          <p:nvSpPr>
            <p:cNvPr id="6" name="TextBox 6"/>
            <p:cNvSpPr txBox="1"/>
            <p:nvPr/>
          </p:nvSpPr>
          <p:spPr>
            <a:xfrm>
              <a:off x="0" y="2782273"/>
              <a:ext cx="16137837" cy="916115"/>
            </a:xfrm>
            <a:prstGeom prst="rect">
              <a:avLst/>
            </a:prstGeom>
          </p:spPr>
          <p:txBody>
            <a:bodyPr lIns="0" tIns="0" rIns="0" bIns="0" rtlCol="0" anchor="t">
              <a:spAutoFit/>
            </a:bodyPr>
            <a:lstStyle/>
            <a:p>
              <a:pPr marL="0" lvl="0" indent="0" algn="ctr">
                <a:lnSpc>
                  <a:spcPts val="5556"/>
                </a:lnSpc>
                <a:spcBef>
                  <a:spcPct val="0"/>
                </a:spcBef>
              </a:pPr>
              <a:r>
                <a:rPr lang="en-US" sz="4274" spc="-85">
                  <a:solidFill>
                    <a:srgbClr val="FFFFFF"/>
                  </a:solidFill>
                  <a:latin typeface="Fira Sans Medium"/>
                </a:rPr>
                <a:t>for giving your precious time </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75972" y="-1"/>
            <a:ext cx="17211375" cy="13842185"/>
            <a:chOff x="0" y="0"/>
            <a:chExt cx="6679670" cy="5372100"/>
          </a:xfrm>
        </p:grpSpPr>
        <p:sp>
          <p:nvSpPr>
            <p:cNvPr id="3" name="Freeform 3"/>
            <p:cNvSpPr/>
            <p:nvPr/>
          </p:nvSpPr>
          <p:spPr>
            <a:xfrm>
              <a:off x="0" y="0"/>
              <a:ext cx="6679670" cy="5372100"/>
            </a:xfrm>
            <a:custGeom>
              <a:avLst/>
              <a:gdLst/>
              <a:ahLst/>
              <a:cxnLst/>
              <a:rect l="l" t="t" r="r" b="b"/>
              <a:pathLst>
                <a:path w="6679670" h="5372100">
                  <a:moveTo>
                    <a:pt x="5129000" y="0"/>
                  </a:moveTo>
                  <a:lnTo>
                    <a:pt x="1550670" y="0"/>
                  </a:lnTo>
                  <a:lnTo>
                    <a:pt x="0" y="2686050"/>
                  </a:lnTo>
                  <a:lnTo>
                    <a:pt x="1550670" y="5372100"/>
                  </a:lnTo>
                  <a:lnTo>
                    <a:pt x="5129000" y="5372100"/>
                  </a:lnTo>
                  <a:lnTo>
                    <a:pt x="6679670" y="2686050"/>
                  </a:lnTo>
                  <a:lnTo>
                    <a:pt x="5129000" y="0"/>
                  </a:lnTo>
                  <a:close/>
                </a:path>
              </a:pathLst>
            </a:custGeom>
            <a:solidFill>
              <a:srgbClr val="A066CB"/>
            </a:solidFill>
          </p:spPr>
        </p:sp>
      </p:grpSp>
      <p:grpSp>
        <p:nvGrpSpPr>
          <p:cNvPr id="4" name="Group 4"/>
          <p:cNvGrpSpPr/>
          <p:nvPr/>
        </p:nvGrpSpPr>
        <p:grpSpPr>
          <a:xfrm>
            <a:off x="8763000" y="1000125"/>
            <a:ext cx="8496300" cy="6522028"/>
            <a:chOff x="-204520" y="-38100"/>
            <a:chExt cx="11328399" cy="8696037"/>
          </a:xfrm>
        </p:grpSpPr>
        <p:sp>
          <p:nvSpPr>
            <p:cNvPr id="5" name="TextBox 5"/>
            <p:cNvSpPr txBox="1"/>
            <p:nvPr/>
          </p:nvSpPr>
          <p:spPr>
            <a:xfrm>
              <a:off x="0" y="-38100"/>
              <a:ext cx="11123879" cy="912728"/>
            </a:xfrm>
            <a:prstGeom prst="rect">
              <a:avLst/>
            </a:prstGeom>
          </p:spPr>
          <p:txBody>
            <a:bodyPr lIns="0" tIns="0" rIns="0" bIns="0" rtlCol="0" anchor="t">
              <a:spAutoFit/>
            </a:bodyPr>
            <a:lstStyle/>
            <a:p>
              <a:pPr marL="0" lvl="0" indent="0">
                <a:lnSpc>
                  <a:spcPts val="5584"/>
                </a:lnSpc>
                <a:spcBef>
                  <a:spcPct val="0"/>
                </a:spcBef>
              </a:pPr>
              <a:endParaRPr lang="en-US" sz="4295" u="none" spc="-85">
                <a:solidFill>
                  <a:srgbClr val="FFFFFF"/>
                </a:solidFill>
                <a:latin typeface="Fira Sans Medium"/>
              </a:endParaRPr>
            </a:p>
          </p:txBody>
        </p:sp>
        <p:sp>
          <p:nvSpPr>
            <p:cNvPr id="6" name="TextBox 6"/>
            <p:cNvSpPr txBox="1"/>
            <p:nvPr/>
          </p:nvSpPr>
          <p:spPr>
            <a:xfrm>
              <a:off x="-204520" y="1320800"/>
              <a:ext cx="11123879" cy="7337137"/>
            </a:xfrm>
            <a:prstGeom prst="rect">
              <a:avLst/>
            </a:prstGeom>
          </p:spPr>
          <p:txBody>
            <a:bodyPr lIns="0" tIns="0" rIns="0" bIns="0" rtlCol="0" anchor="t">
              <a:spAutoFit/>
            </a:bodyPr>
            <a:lstStyle/>
            <a:p>
              <a:pPr marL="741997" lvl="1" indent="-370999">
                <a:lnSpc>
                  <a:spcPts val="4811"/>
                </a:lnSpc>
                <a:buFont typeface="Arial"/>
                <a:buChar char="•"/>
              </a:pPr>
              <a:r>
                <a:rPr lang="en-US" sz="3600" spc="-73">
                  <a:solidFill>
                    <a:schemeClr val="tx1">
                      <a:lumMod val="95000"/>
                      <a:lumOff val="5000"/>
                    </a:schemeClr>
                  </a:solidFill>
                  <a:latin typeface="Fira Sans Medium"/>
                </a:rPr>
                <a:t>Stock investments provide one of the highest returns in the market. Even though they are volatile in nature, one can visualize share prices and other statistical factors which helps the keen investors carefully decide on which company they want to spend their earnings on. </a:t>
              </a:r>
            </a:p>
            <a:p>
              <a:pPr marL="741997" lvl="1" indent="-370999">
                <a:lnSpc>
                  <a:spcPts val="4811"/>
                </a:lnSpc>
                <a:buFont typeface="Arial"/>
                <a:buChar char="•"/>
              </a:pPr>
              <a:endParaRPr lang="en-US" sz="3436" u="none">
                <a:solidFill>
                  <a:srgbClr val="FFFFFF"/>
                </a:solidFill>
                <a:latin typeface="Fira Sans Light"/>
              </a:endParaRPr>
            </a:p>
          </p:txBody>
        </p:sp>
      </p:grpSp>
      <p:grpSp>
        <p:nvGrpSpPr>
          <p:cNvPr id="7" name="Group 7"/>
          <p:cNvGrpSpPr/>
          <p:nvPr/>
        </p:nvGrpSpPr>
        <p:grpSpPr>
          <a:xfrm>
            <a:off x="-727120" y="3441533"/>
            <a:ext cx="9273883" cy="1701967"/>
            <a:chOff x="0" y="0"/>
            <a:chExt cx="12365178" cy="2269289"/>
          </a:xfrm>
        </p:grpSpPr>
        <p:grpSp>
          <p:nvGrpSpPr>
            <p:cNvPr id="8" name="Group 8"/>
            <p:cNvGrpSpPr/>
            <p:nvPr/>
          </p:nvGrpSpPr>
          <p:grpSpPr>
            <a:xfrm rot="-10800000">
              <a:off x="0" y="0"/>
              <a:ext cx="12365178" cy="2269289"/>
              <a:chOff x="0" y="0"/>
              <a:chExt cx="29272148" cy="5372100"/>
            </a:xfrm>
          </p:grpSpPr>
          <p:sp>
            <p:nvSpPr>
              <p:cNvPr id="9" name="Freeform 9"/>
              <p:cNvSpPr/>
              <p:nvPr/>
            </p:nvSpPr>
            <p:spPr>
              <a:xfrm>
                <a:off x="0" y="0"/>
                <a:ext cx="29272148" cy="5372100"/>
              </a:xfrm>
              <a:custGeom>
                <a:avLst/>
                <a:gdLst/>
                <a:ahLst/>
                <a:cxnLst/>
                <a:rect l="l" t="t" r="r" b="b"/>
                <a:pathLst>
                  <a:path w="29272148" h="5372100">
                    <a:moveTo>
                      <a:pt x="27721477" y="0"/>
                    </a:moveTo>
                    <a:lnTo>
                      <a:pt x="1550670" y="0"/>
                    </a:lnTo>
                    <a:lnTo>
                      <a:pt x="0" y="2686050"/>
                    </a:lnTo>
                    <a:lnTo>
                      <a:pt x="1550670" y="5372100"/>
                    </a:lnTo>
                    <a:lnTo>
                      <a:pt x="27721477" y="5372100"/>
                    </a:lnTo>
                    <a:lnTo>
                      <a:pt x="29272148" y="2686050"/>
                    </a:lnTo>
                    <a:lnTo>
                      <a:pt x="27721477" y="0"/>
                    </a:lnTo>
                    <a:close/>
                  </a:path>
                </a:pathLst>
              </a:custGeom>
              <a:solidFill>
                <a:srgbClr val="1836B2"/>
              </a:solidFill>
            </p:spPr>
          </p:sp>
        </p:grpSp>
        <p:sp>
          <p:nvSpPr>
            <p:cNvPr id="10" name="TextBox 10"/>
            <p:cNvSpPr txBox="1"/>
            <p:nvPr/>
          </p:nvSpPr>
          <p:spPr>
            <a:xfrm>
              <a:off x="2967537" y="388553"/>
              <a:ext cx="7778037" cy="1558859"/>
            </a:xfrm>
            <a:prstGeom prst="rect">
              <a:avLst/>
            </a:prstGeom>
          </p:spPr>
          <p:txBody>
            <a:bodyPr lIns="0" tIns="0" rIns="0" bIns="0" rtlCol="0" anchor="t">
              <a:spAutoFit/>
            </a:bodyPr>
            <a:lstStyle/>
            <a:p>
              <a:pPr marL="0" lvl="0" indent="0">
                <a:lnSpc>
                  <a:spcPts val="8800"/>
                </a:lnSpc>
                <a:spcBef>
                  <a:spcPct val="0"/>
                </a:spcBef>
              </a:pPr>
              <a:r>
                <a:rPr lang="en-US" sz="8000">
                  <a:solidFill>
                    <a:srgbClr val="FFFFFF"/>
                  </a:solidFill>
                  <a:latin typeface="Fira Sans Medium Bold"/>
                </a:rPr>
                <a:t>introduction</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264477" y="-3460546"/>
            <a:ext cx="12450234" cy="6921093"/>
            <a:chOff x="0" y="0"/>
            <a:chExt cx="9663778" cy="5372100"/>
          </a:xfrm>
        </p:grpSpPr>
        <p:sp>
          <p:nvSpPr>
            <p:cNvPr id="3" name="Freeform 3"/>
            <p:cNvSpPr/>
            <p:nvPr/>
          </p:nvSpPr>
          <p:spPr>
            <a:xfrm>
              <a:off x="0" y="0"/>
              <a:ext cx="9663778" cy="5372100"/>
            </a:xfrm>
            <a:custGeom>
              <a:avLst/>
              <a:gdLst/>
              <a:ahLst/>
              <a:cxnLst/>
              <a:rect l="l" t="t" r="r" b="b"/>
              <a:pathLst>
                <a:path w="9663778" h="5372100">
                  <a:moveTo>
                    <a:pt x="8113108" y="0"/>
                  </a:moveTo>
                  <a:lnTo>
                    <a:pt x="1550670" y="0"/>
                  </a:lnTo>
                  <a:lnTo>
                    <a:pt x="0" y="2686050"/>
                  </a:lnTo>
                  <a:lnTo>
                    <a:pt x="1550670" y="5372100"/>
                  </a:lnTo>
                  <a:lnTo>
                    <a:pt x="8113109" y="5372100"/>
                  </a:lnTo>
                  <a:lnTo>
                    <a:pt x="9663778" y="2686050"/>
                  </a:lnTo>
                  <a:lnTo>
                    <a:pt x="8113108" y="0"/>
                  </a:lnTo>
                  <a:close/>
                </a:path>
              </a:pathLst>
            </a:custGeom>
            <a:solidFill>
              <a:srgbClr val="1836B2"/>
            </a:solidFill>
          </p:spPr>
        </p:sp>
      </p:grpSp>
      <p:grpSp>
        <p:nvGrpSpPr>
          <p:cNvPr id="4" name="Group 4"/>
          <p:cNvGrpSpPr/>
          <p:nvPr/>
        </p:nvGrpSpPr>
        <p:grpSpPr>
          <a:xfrm>
            <a:off x="2144890" y="787317"/>
            <a:ext cx="15039322" cy="1701968"/>
            <a:chOff x="0" y="0"/>
            <a:chExt cx="20052429" cy="2269289"/>
          </a:xfrm>
        </p:grpSpPr>
        <p:grpSp>
          <p:nvGrpSpPr>
            <p:cNvPr id="5" name="Group 5"/>
            <p:cNvGrpSpPr/>
            <p:nvPr/>
          </p:nvGrpSpPr>
          <p:grpSpPr>
            <a:xfrm rot="-10800000">
              <a:off x="0" y="0"/>
              <a:ext cx="20052429" cy="2269289"/>
              <a:chOff x="0" y="0"/>
              <a:chExt cx="47470215" cy="5372100"/>
            </a:xfrm>
          </p:grpSpPr>
          <p:sp>
            <p:nvSpPr>
              <p:cNvPr id="6" name="Freeform 6"/>
              <p:cNvSpPr/>
              <p:nvPr/>
            </p:nvSpPr>
            <p:spPr>
              <a:xfrm>
                <a:off x="0" y="0"/>
                <a:ext cx="47470216" cy="5372100"/>
              </a:xfrm>
              <a:custGeom>
                <a:avLst/>
                <a:gdLst/>
                <a:ahLst/>
                <a:cxnLst/>
                <a:rect l="l" t="t" r="r" b="b"/>
                <a:pathLst>
                  <a:path w="47470216" h="5372100">
                    <a:moveTo>
                      <a:pt x="45919544" y="0"/>
                    </a:moveTo>
                    <a:lnTo>
                      <a:pt x="1550670" y="0"/>
                    </a:lnTo>
                    <a:lnTo>
                      <a:pt x="0" y="2686050"/>
                    </a:lnTo>
                    <a:lnTo>
                      <a:pt x="1550670" y="5372100"/>
                    </a:lnTo>
                    <a:lnTo>
                      <a:pt x="45919544" y="5372100"/>
                    </a:lnTo>
                    <a:lnTo>
                      <a:pt x="47470216" y="2686050"/>
                    </a:lnTo>
                    <a:lnTo>
                      <a:pt x="45919544" y="0"/>
                    </a:lnTo>
                    <a:close/>
                  </a:path>
                </a:pathLst>
              </a:custGeom>
              <a:solidFill>
                <a:srgbClr val="A066CB"/>
              </a:solidFill>
            </p:spPr>
          </p:sp>
        </p:grpSp>
        <p:sp>
          <p:nvSpPr>
            <p:cNvPr id="7" name="TextBox 7"/>
            <p:cNvSpPr txBox="1"/>
            <p:nvPr/>
          </p:nvSpPr>
          <p:spPr>
            <a:xfrm>
              <a:off x="1161554" y="392753"/>
              <a:ext cx="16467657" cy="1554692"/>
            </a:xfrm>
            <a:prstGeom prst="rect">
              <a:avLst/>
            </a:prstGeom>
          </p:spPr>
          <p:txBody>
            <a:bodyPr lIns="0" tIns="0" rIns="0" bIns="0" rtlCol="0" anchor="t">
              <a:spAutoFit/>
            </a:bodyPr>
            <a:lstStyle/>
            <a:p>
              <a:pPr marL="0" lvl="0" indent="0" algn="r">
                <a:lnSpc>
                  <a:spcPts val="8800"/>
                </a:lnSpc>
                <a:spcBef>
                  <a:spcPct val="0"/>
                </a:spcBef>
              </a:pPr>
              <a:r>
                <a:rPr lang="en-US" sz="8000">
                  <a:solidFill>
                    <a:srgbClr val="FFFFFF"/>
                  </a:solidFill>
                  <a:latin typeface="Fira Sans Medium Bold"/>
                </a:rPr>
                <a:t>Problem statement</a:t>
              </a:r>
              <a:endParaRPr lang="en-US" sz="8000" u="none">
                <a:solidFill>
                  <a:srgbClr val="FFFFFF"/>
                </a:solidFill>
                <a:latin typeface="Fira Sans Medium Bold"/>
              </a:endParaRPr>
            </a:p>
          </p:txBody>
        </p:sp>
      </p:grpSp>
      <p:grpSp>
        <p:nvGrpSpPr>
          <p:cNvPr id="8" name="Group 8"/>
          <p:cNvGrpSpPr/>
          <p:nvPr/>
        </p:nvGrpSpPr>
        <p:grpSpPr>
          <a:xfrm>
            <a:off x="914400" y="3219810"/>
            <a:ext cx="16459200" cy="4569200"/>
            <a:chOff x="-5324168" y="-1377440"/>
            <a:chExt cx="21945600" cy="6092269"/>
          </a:xfrm>
        </p:grpSpPr>
        <p:sp>
          <p:nvSpPr>
            <p:cNvPr id="9" name="TextBox 9"/>
            <p:cNvSpPr txBox="1"/>
            <p:nvPr/>
          </p:nvSpPr>
          <p:spPr>
            <a:xfrm>
              <a:off x="-5324168" y="-1377440"/>
              <a:ext cx="21945600" cy="6092269"/>
            </a:xfrm>
            <a:prstGeom prst="rect">
              <a:avLst/>
            </a:prstGeom>
          </p:spPr>
          <p:txBody>
            <a:bodyPr wrap="square" lIns="0" tIns="0" rIns="0" bIns="0" rtlCol="0" anchor="t">
              <a:spAutoFit/>
            </a:bodyPr>
            <a:lstStyle/>
            <a:p>
              <a:pPr marL="0" lvl="0" indent="0" algn="ctr">
                <a:lnSpc>
                  <a:spcPts val="7209"/>
                </a:lnSpc>
                <a:spcBef>
                  <a:spcPct val="0"/>
                </a:spcBef>
              </a:pPr>
              <a:r>
                <a:rPr lang="en-US" sz="5149" dirty="0">
                  <a:solidFill>
                    <a:srgbClr val="000000"/>
                  </a:solidFill>
                  <a:latin typeface="Fira Sans Light Bold"/>
                </a:rPr>
                <a:t>As we can not access properly the company information like logo of the company registered name and description and stock plots based  on stock code and </a:t>
              </a:r>
              <a:r>
                <a:rPr lang="en-GB" sz="5400" dirty="0">
                  <a:effectLst/>
                  <a:latin typeface="Calibri" panose="020F0502020204030204" pitchFamily="34" charset="0"/>
                  <a:ea typeface="Calibri" panose="020F0502020204030204" pitchFamily="34" charset="0"/>
                  <a:cs typeface="Times New Roman" panose="02020603050405020304" pitchFamily="18" charset="0"/>
                </a:rPr>
                <a:t>It is difficult to find out the upcoming prices for the user.</a:t>
              </a:r>
              <a:endParaRPr lang="en-US" sz="5149" dirty="0">
                <a:solidFill>
                  <a:srgbClr val="000000"/>
                </a:solidFill>
                <a:latin typeface="Fira Sans Light Bold"/>
              </a:endParaRPr>
            </a:p>
          </p:txBody>
        </p:sp>
        <p:sp>
          <p:nvSpPr>
            <p:cNvPr id="10" name="TextBox 10"/>
            <p:cNvSpPr txBox="1"/>
            <p:nvPr/>
          </p:nvSpPr>
          <p:spPr>
            <a:xfrm>
              <a:off x="0" y="1409848"/>
              <a:ext cx="6951660" cy="860883"/>
            </a:xfrm>
            <a:prstGeom prst="rect">
              <a:avLst/>
            </a:prstGeom>
          </p:spPr>
          <p:txBody>
            <a:bodyPr lIns="0" tIns="0" rIns="0" bIns="0" rtlCol="0" anchor="t">
              <a:spAutoFit/>
            </a:bodyPr>
            <a:lstStyle/>
            <a:p>
              <a:pPr marL="0" lvl="0" indent="0" algn="ctr">
                <a:lnSpc>
                  <a:spcPts val="5407"/>
                </a:lnSpc>
                <a:spcBef>
                  <a:spcPct val="0"/>
                </a:spcBef>
              </a:pPr>
              <a:endParaRPr/>
            </a:p>
          </p:txBody>
        </p:sp>
      </p:grpSp>
      <p:grpSp>
        <p:nvGrpSpPr>
          <p:cNvPr id="14" name="Group 14"/>
          <p:cNvGrpSpPr/>
          <p:nvPr/>
        </p:nvGrpSpPr>
        <p:grpSpPr>
          <a:xfrm>
            <a:off x="4714489" y="6867922"/>
            <a:ext cx="5213745" cy="1703048"/>
            <a:chOff x="0" y="0"/>
            <a:chExt cx="6951660" cy="2270731"/>
          </a:xfrm>
        </p:grpSpPr>
        <p:sp>
          <p:nvSpPr>
            <p:cNvPr id="15" name="TextBox 15"/>
            <p:cNvSpPr txBox="1"/>
            <p:nvPr/>
          </p:nvSpPr>
          <p:spPr>
            <a:xfrm>
              <a:off x="0" y="-104775"/>
              <a:ext cx="6951660" cy="1151160"/>
            </a:xfrm>
            <a:prstGeom prst="rect">
              <a:avLst/>
            </a:prstGeom>
          </p:spPr>
          <p:txBody>
            <a:bodyPr lIns="0" tIns="0" rIns="0" bIns="0" rtlCol="0" anchor="t">
              <a:spAutoFit/>
            </a:bodyPr>
            <a:lstStyle/>
            <a:p>
              <a:pPr marL="0" lvl="0" indent="0" algn="ctr">
                <a:lnSpc>
                  <a:spcPts val="7209"/>
                </a:lnSpc>
                <a:spcBef>
                  <a:spcPct val="0"/>
                </a:spcBef>
              </a:pPr>
              <a:endParaRPr lang="en-US" sz="5149">
                <a:solidFill>
                  <a:srgbClr val="000000"/>
                </a:solidFill>
                <a:latin typeface="Fira Sans Light Bold"/>
              </a:endParaRPr>
            </a:p>
          </p:txBody>
        </p:sp>
        <p:sp>
          <p:nvSpPr>
            <p:cNvPr id="16" name="TextBox 16"/>
            <p:cNvSpPr txBox="1"/>
            <p:nvPr/>
          </p:nvSpPr>
          <p:spPr>
            <a:xfrm>
              <a:off x="0" y="1409848"/>
              <a:ext cx="6951660" cy="860883"/>
            </a:xfrm>
            <a:prstGeom prst="rect">
              <a:avLst/>
            </a:prstGeom>
          </p:spPr>
          <p:txBody>
            <a:bodyPr lIns="0" tIns="0" rIns="0" bIns="0" rtlCol="0" anchor="t">
              <a:spAutoFit/>
            </a:bodyPr>
            <a:lstStyle/>
            <a:p>
              <a:pPr marL="0" lvl="0" indent="0" algn="ctr">
                <a:lnSpc>
                  <a:spcPts val="5407"/>
                </a:lnSpc>
                <a:spcBef>
                  <a:spcPct val="0"/>
                </a:spcBef>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33774" t="9357" r="17543" b="3258"/>
          <a:stretch>
            <a:fillRect/>
          </a:stretch>
        </p:blipFill>
        <p:spPr>
          <a:xfrm>
            <a:off x="8915953" y="0"/>
            <a:ext cx="9372047" cy="9462683"/>
          </a:xfrm>
          <a:prstGeom prst="rect">
            <a:avLst/>
          </a:prstGeom>
        </p:spPr>
      </p:pic>
      <p:grpSp>
        <p:nvGrpSpPr>
          <p:cNvPr id="3" name="Group 3"/>
          <p:cNvGrpSpPr/>
          <p:nvPr/>
        </p:nvGrpSpPr>
        <p:grpSpPr>
          <a:xfrm>
            <a:off x="-2115283" y="6411649"/>
            <a:ext cx="14175218" cy="11400367"/>
            <a:chOff x="0" y="0"/>
            <a:chExt cx="6679670" cy="5372100"/>
          </a:xfrm>
        </p:grpSpPr>
        <p:sp>
          <p:nvSpPr>
            <p:cNvPr id="4" name="Freeform 4"/>
            <p:cNvSpPr/>
            <p:nvPr/>
          </p:nvSpPr>
          <p:spPr>
            <a:xfrm>
              <a:off x="0" y="0"/>
              <a:ext cx="6679670" cy="5372100"/>
            </a:xfrm>
            <a:custGeom>
              <a:avLst/>
              <a:gdLst/>
              <a:ahLst/>
              <a:cxnLst/>
              <a:rect l="l" t="t" r="r" b="b"/>
              <a:pathLst>
                <a:path w="6679670" h="5372100">
                  <a:moveTo>
                    <a:pt x="5129000" y="0"/>
                  </a:moveTo>
                  <a:lnTo>
                    <a:pt x="1550670" y="0"/>
                  </a:lnTo>
                  <a:lnTo>
                    <a:pt x="0" y="2686050"/>
                  </a:lnTo>
                  <a:lnTo>
                    <a:pt x="1550670" y="5372100"/>
                  </a:lnTo>
                  <a:lnTo>
                    <a:pt x="5129000" y="5372100"/>
                  </a:lnTo>
                  <a:lnTo>
                    <a:pt x="6679670" y="2686050"/>
                  </a:lnTo>
                  <a:lnTo>
                    <a:pt x="5129000" y="0"/>
                  </a:lnTo>
                  <a:close/>
                </a:path>
              </a:pathLst>
            </a:custGeom>
            <a:solidFill>
              <a:srgbClr val="A066CB"/>
            </a:solidFill>
          </p:spPr>
        </p:sp>
      </p:grpSp>
      <p:grpSp>
        <p:nvGrpSpPr>
          <p:cNvPr id="5" name="Group 5"/>
          <p:cNvGrpSpPr/>
          <p:nvPr/>
        </p:nvGrpSpPr>
        <p:grpSpPr>
          <a:xfrm>
            <a:off x="-3311742" y="-2412933"/>
            <a:ext cx="14175218" cy="11400367"/>
            <a:chOff x="0" y="0"/>
            <a:chExt cx="6679670" cy="5372100"/>
          </a:xfrm>
        </p:grpSpPr>
        <p:sp>
          <p:nvSpPr>
            <p:cNvPr id="6" name="Freeform 6"/>
            <p:cNvSpPr/>
            <p:nvPr/>
          </p:nvSpPr>
          <p:spPr>
            <a:xfrm>
              <a:off x="0" y="0"/>
              <a:ext cx="6679670" cy="5372100"/>
            </a:xfrm>
            <a:custGeom>
              <a:avLst/>
              <a:gdLst/>
              <a:ahLst/>
              <a:cxnLst/>
              <a:rect l="l" t="t" r="r" b="b"/>
              <a:pathLst>
                <a:path w="6679670" h="5372100">
                  <a:moveTo>
                    <a:pt x="5129000" y="0"/>
                  </a:moveTo>
                  <a:lnTo>
                    <a:pt x="1550670" y="0"/>
                  </a:lnTo>
                  <a:lnTo>
                    <a:pt x="0" y="2686050"/>
                  </a:lnTo>
                  <a:lnTo>
                    <a:pt x="1550670" y="5372100"/>
                  </a:lnTo>
                  <a:lnTo>
                    <a:pt x="5129000" y="5372100"/>
                  </a:lnTo>
                  <a:lnTo>
                    <a:pt x="6679670" y="2686050"/>
                  </a:lnTo>
                  <a:lnTo>
                    <a:pt x="5129000" y="0"/>
                  </a:lnTo>
                  <a:close/>
                </a:path>
              </a:pathLst>
            </a:custGeom>
            <a:solidFill>
              <a:srgbClr val="1836B2"/>
            </a:solidFill>
          </p:spPr>
        </p:sp>
      </p:grpSp>
      <p:grpSp>
        <p:nvGrpSpPr>
          <p:cNvPr id="7" name="Group 7"/>
          <p:cNvGrpSpPr/>
          <p:nvPr/>
        </p:nvGrpSpPr>
        <p:grpSpPr>
          <a:xfrm>
            <a:off x="10551366" y="7753528"/>
            <a:ext cx="10611554" cy="3418309"/>
            <a:chOff x="0" y="0"/>
            <a:chExt cx="16676766" cy="5372100"/>
          </a:xfrm>
        </p:grpSpPr>
        <p:sp>
          <p:nvSpPr>
            <p:cNvPr id="8" name="Freeform 8"/>
            <p:cNvSpPr/>
            <p:nvPr/>
          </p:nvSpPr>
          <p:spPr>
            <a:xfrm>
              <a:off x="0" y="0"/>
              <a:ext cx="16676767" cy="5372100"/>
            </a:xfrm>
            <a:custGeom>
              <a:avLst/>
              <a:gdLst/>
              <a:ahLst/>
              <a:cxnLst/>
              <a:rect l="l" t="t" r="r" b="b"/>
              <a:pathLst>
                <a:path w="16676767" h="5372100">
                  <a:moveTo>
                    <a:pt x="15126095" y="0"/>
                  </a:moveTo>
                  <a:lnTo>
                    <a:pt x="1550670" y="0"/>
                  </a:lnTo>
                  <a:lnTo>
                    <a:pt x="0" y="2686050"/>
                  </a:lnTo>
                  <a:lnTo>
                    <a:pt x="1550670" y="5372100"/>
                  </a:lnTo>
                  <a:lnTo>
                    <a:pt x="15126095" y="5372100"/>
                  </a:lnTo>
                  <a:lnTo>
                    <a:pt x="16676767" y="2686050"/>
                  </a:lnTo>
                  <a:lnTo>
                    <a:pt x="15126095" y="0"/>
                  </a:lnTo>
                  <a:close/>
                </a:path>
              </a:pathLst>
            </a:custGeom>
            <a:solidFill>
              <a:srgbClr val="FFFFFF"/>
            </a:solidFill>
          </p:spPr>
        </p:sp>
      </p:grpSp>
      <p:grpSp>
        <p:nvGrpSpPr>
          <p:cNvPr id="9" name="Group 9"/>
          <p:cNvGrpSpPr/>
          <p:nvPr/>
        </p:nvGrpSpPr>
        <p:grpSpPr>
          <a:xfrm>
            <a:off x="634143" y="959185"/>
            <a:ext cx="10795857" cy="7120265"/>
            <a:chOff x="0" y="85725"/>
            <a:chExt cx="14394476" cy="9493687"/>
          </a:xfrm>
        </p:grpSpPr>
        <p:sp>
          <p:nvSpPr>
            <p:cNvPr id="10" name="TextBox 10"/>
            <p:cNvSpPr txBox="1"/>
            <p:nvPr/>
          </p:nvSpPr>
          <p:spPr>
            <a:xfrm>
              <a:off x="0" y="85725"/>
              <a:ext cx="14394476" cy="1846660"/>
            </a:xfrm>
            <a:prstGeom prst="rect">
              <a:avLst/>
            </a:prstGeom>
          </p:spPr>
          <p:txBody>
            <a:bodyPr wrap="square" lIns="0" tIns="0" rIns="0" bIns="0" rtlCol="0" anchor="t">
              <a:spAutoFit/>
            </a:bodyPr>
            <a:lstStyle/>
            <a:p>
              <a:pPr marL="0" lvl="0" indent="0">
                <a:lnSpc>
                  <a:spcPts val="10787"/>
                </a:lnSpc>
                <a:spcBef>
                  <a:spcPct val="0"/>
                </a:spcBef>
              </a:pPr>
              <a:r>
                <a:rPr lang="en-US" sz="9806">
                  <a:solidFill>
                    <a:srgbClr val="FFFFFF"/>
                  </a:solidFill>
                  <a:latin typeface="Fira Sans Medium Bold"/>
                </a:rPr>
                <a:t>Research objective</a:t>
              </a:r>
              <a:endParaRPr lang="en-US" sz="9806" u="none">
                <a:solidFill>
                  <a:srgbClr val="FFFFFF"/>
                </a:solidFill>
                <a:latin typeface="Fira Sans Medium Bold"/>
              </a:endParaRPr>
            </a:p>
          </p:txBody>
        </p:sp>
        <p:sp>
          <p:nvSpPr>
            <p:cNvPr id="11" name="TextBox 11"/>
            <p:cNvSpPr txBox="1"/>
            <p:nvPr/>
          </p:nvSpPr>
          <p:spPr>
            <a:xfrm>
              <a:off x="0" y="3127245"/>
              <a:ext cx="11245602" cy="6452167"/>
            </a:xfrm>
            <a:prstGeom prst="rect">
              <a:avLst/>
            </a:prstGeom>
          </p:spPr>
          <p:txBody>
            <a:bodyPr lIns="0" tIns="0" rIns="0" bIns="0" rtlCol="0" anchor="t">
              <a:spAutoFit/>
            </a:bodyPr>
            <a:lstStyle/>
            <a:p>
              <a:pPr marL="0" lvl="0" indent="0">
                <a:lnSpc>
                  <a:spcPts val="4780"/>
                </a:lnSpc>
                <a:spcBef>
                  <a:spcPct val="0"/>
                </a:spcBef>
              </a:pPr>
              <a:r>
                <a:rPr lang="en-US" sz="3677" spc="-73">
                  <a:solidFill>
                    <a:srgbClr val="FFFFFF"/>
                  </a:solidFill>
                  <a:latin typeface="Fira Sans Medium"/>
                </a:rPr>
                <a:t>Stock investments provide one of the highest returns in the market. Even though they are volatile in nature, one can visualize share prices and other statistical factors which helps the keen investors carefully decide on which company they want to spend their earnings on. </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32205" r="32205"/>
          <a:stretch>
            <a:fillRect/>
          </a:stretch>
        </p:blipFill>
        <p:spPr>
          <a:xfrm>
            <a:off x="0" y="0"/>
            <a:ext cx="5491446" cy="10287000"/>
          </a:xfrm>
          <a:prstGeom prst="rect">
            <a:avLst/>
          </a:prstGeom>
        </p:spPr>
      </p:pic>
      <p:grpSp>
        <p:nvGrpSpPr>
          <p:cNvPr id="3" name="Group 3"/>
          <p:cNvGrpSpPr/>
          <p:nvPr/>
        </p:nvGrpSpPr>
        <p:grpSpPr>
          <a:xfrm>
            <a:off x="6421335" y="1168658"/>
            <a:ext cx="8756094" cy="1662981"/>
            <a:chOff x="-65872" y="66675"/>
            <a:chExt cx="11674791" cy="2217307"/>
          </a:xfrm>
        </p:grpSpPr>
        <p:sp>
          <p:nvSpPr>
            <p:cNvPr id="4" name="TextBox 4"/>
            <p:cNvSpPr txBox="1"/>
            <p:nvPr/>
          </p:nvSpPr>
          <p:spPr>
            <a:xfrm>
              <a:off x="40145" y="66675"/>
              <a:ext cx="11568774" cy="1550458"/>
            </a:xfrm>
            <a:prstGeom prst="rect">
              <a:avLst/>
            </a:prstGeom>
          </p:spPr>
          <p:txBody>
            <a:bodyPr lIns="0" tIns="0" rIns="0" bIns="0" rtlCol="0" anchor="t">
              <a:spAutoFit/>
            </a:bodyPr>
            <a:lstStyle/>
            <a:p>
              <a:pPr marL="0" lvl="0" indent="0">
                <a:lnSpc>
                  <a:spcPts val="8800"/>
                </a:lnSpc>
                <a:spcBef>
                  <a:spcPct val="0"/>
                </a:spcBef>
              </a:pPr>
              <a:r>
                <a:rPr lang="en-US" sz="8000" u="none">
                  <a:solidFill>
                    <a:srgbClr val="1836B2"/>
                  </a:solidFill>
                  <a:latin typeface="Fira Sans Medium Bold"/>
                </a:rPr>
                <a:t>About the Project</a:t>
              </a:r>
            </a:p>
          </p:txBody>
        </p:sp>
        <p:sp>
          <p:nvSpPr>
            <p:cNvPr id="5" name="TextBox 5"/>
            <p:cNvSpPr txBox="1"/>
            <p:nvPr/>
          </p:nvSpPr>
          <p:spPr>
            <a:xfrm>
              <a:off x="-65872" y="1617133"/>
              <a:ext cx="11201196" cy="666849"/>
            </a:xfrm>
            <a:prstGeom prst="rect">
              <a:avLst/>
            </a:prstGeom>
          </p:spPr>
          <p:txBody>
            <a:bodyPr lIns="0" tIns="0" rIns="0" bIns="0" rtlCol="0" anchor="t">
              <a:spAutoFit/>
            </a:bodyPr>
            <a:lstStyle/>
            <a:p>
              <a:pPr marL="0" lvl="0" indent="0">
                <a:lnSpc>
                  <a:spcPts val="3900"/>
                </a:lnSpc>
                <a:spcBef>
                  <a:spcPct val="0"/>
                </a:spcBef>
              </a:pPr>
              <a:r>
                <a:rPr lang="en-US" sz="3000" spc="-60" dirty="0">
                  <a:solidFill>
                    <a:srgbClr val="000000"/>
                  </a:solidFill>
                  <a:latin typeface="Fira Sans Medium"/>
                </a:rPr>
                <a:t>we make a web application </a:t>
              </a:r>
            </a:p>
          </p:txBody>
        </p:sp>
      </p:grpSp>
      <p:sp>
        <p:nvSpPr>
          <p:cNvPr id="10" name="TextBox 10"/>
          <p:cNvSpPr txBox="1"/>
          <p:nvPr/>
        </p:nvSpPr>
        <p:spPr>
          <a:xfrm>
            <a:off x="5491446" y="2975532"/>
            <a:ext cx="6410062" cy="4651860"/>
          </a:xfrm>
          <a:prstGeom prst="rect">
            <a:avLst/>
          </a:prstGeom>
        </p:spPr>
        <p:txBody>
          <a:bodyPr lIns="0" tIns="0" rIns="0" bIns="0" rtlCol="0" anchor="t">
            <a:spAutoFit/>
          </a:bodyPr>
          <a:lstStyle/>
          <a:p>
            <a:pPr marL="566122" lvl="1" indent="-283061">
              <a:lnSpc>
                <a:spcPts val="3671"/>
              </a:lnSpc>
              <a:buFont typeface="Arial"/>
              <a:buChar char="•"/>
            </a:pPr>
            <a:r>
              <a:rPr lang="en-US" sz="2622" spc="13" dirty="0">
                <a:solidFill>
                  <a:srgbClr val="000000"/>
                </a:solidFill>
                <a:latin typeface="Fira Sans Light"/>
              </a:rPr>
              <a:t>creating a single-page web application using Dash (a python framework) and some machine learning models</a:t>
            </a:r>
          </a:p>
          <a:p>
            <a:pPr marL="566122" lvl="1" indent="-283061">
              <a:lnSpc>
                <a:spcPts val="3671"/>
              </a:lnSpc>
              <a:buFont typeface="Arial"/>
              <a:buChar char="•"/>
            </a:pPr>
            <a:r>
              <a:rPr lang="en-US" sz="2622" spc="13" dirty="0">
                <a:solidFill>
                  <a:srgbClr val="000000"/>
                </a:solidFill>
                <a:latin typeface="Fira Sans Light"/>
              </a:rPr>
              <a:t> which will show company information (logo, registered name and description) and stock plots based on the stock code given by the user.</a:t>
            </a:r>
          </a:p>
          <a:p>
            <a:pPr marL="566122" lvl="1" indent="-283061" algn="l">
              <a:lnSpc>
                <a:spcPts val="3671"/>
              </a:lnSpc>
              <a:buFont typeface="Arial"/>
              <a:buChar char="•"/>
            </a:pPr>
            <a:r>
              <a:rPr lang="en-US" sz="2622" spc="13" dirty="0">
                <a:solidFill>
                  <a:srgbClr val="000000"/>
                </a:solidFill>
                <a:latin typeface="Fira Sans Light"/>
              </a:rPr>
              <a:t> Also the ML model will enable the user to get predicted stock prices for the date inputted by the user. </a:t>
            </a:r>
          </a:p>
        </p:txBody>
      </p:sp>
      <p:sp>
        <p:nvSpPr>
          <p:cNvPr id="11" name="TextBox 11"/>
          <p:cNvSpPr txBox="1"/>
          <p:nvPr/>
        </p:nvSpPr>
        <p:spPr>
          <a:xfrm>
            <a:off x="12115800" y="2967249"/>
            <a:ext cx="6413919" cy="430224"/>
          </a:xfrm>
          <a:prstGeom prst="rect">
            <a:avLst/>
          </a:prstGeom>
        </p:spPr>
        <p:txBody>
          <a:bodyPr lIns="0" tIns="0" rIns="0" bIns="0" rtlCol="0" anchor="t">
            <a:spAutoFit/>
          </a:bodyPr>
          <a:lstStyle/>
          <a:p>
            <a:pPr marL="528636" lvl="1" indent="-264318" algn="l">
              <a:lnSpc>
                <a:spcPts val="3427"/>
              </a:lnSpc>
              <a:buFont typeface="Arial"/>
              <a:buChar char="•"/>
            </a:pPr>
            <a:r>
              <a:rPr lang="en-US" sz="2448" spc="12" dirty="0" err="1">
                <a:solidFill>
                  <a:srgbClr val="000000"/>
                </a:solidFill>
                <a:latin typeface="Fira Sans Light"/>
              </a:rPr>
              <a:t>visualise</a:t>
            </a:r>
            <a:r>
              <a:rPr lang="en-US" sz="2448" spc="12" dirty="0">
                <a:solidFill>
                  <a:srgbClr val="000000"/>
                </a:solidFill>
                <a:latin typeface="Fira Sans Light"/>
              </a:rPr>
              <a:t> and forecast the stock data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398631" y="3357974"/>
            <a:ext cx="714076" cy="618457"/>
            <a:chOff x="0" y="0"/>
            <a:chExt cx="952102" cy="824609"/>
          </a:xfrm>
        </p:grpSpPr>
        <p:grpSp>
          <p:nvGrpSpPr>
            <p:cNvPr id="3" name="Group 3"/>
            <p:cNvGrpSpPr/>
            <p:nvPr/>
          </p:nvGrpSpPr>
          <p:grpSpPr>
            <a:xfrm rot="-10800000">
              <a:off x="0" y="0"/>
              <a:ext cx="952102" cy="824609"/>
              <a:chOff x="0" y="0"/>
              <a:chExt cx="6202680" cy="5372100"/>
            </a:xfrm>
          </p:grpSpPr>
          <p:sp>
            <p:nvSpPr>
              <p:cNvPr id="4" name="Freeform 4"/>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id="5" name="TextBox 5"/>
            <p:cNvSpPr txBox="1"/>
            <p:nvPr/>
          </p:nvSpPr>
          <p:spPr>
            <a:xfrm>
              <a:off x="209517" y="131949"/>
              <a:ext cx="533068" cy="513086"/>
            </a:xfrm>
            <a:prstGeom prst="rect">
              <a:avLst/>
            </a:prstGeom>
          </p:spPr>
          <p:txBody>
            <a:bodyPr lIns="0" tIns="0" rIns="0" bIns="0" rtlCol="0" anchor="t">
              <a:spAutoFit/>
            </a:bodyPr>
            <a:lstStyle/>
            <a:p>
              <a:pPr algn="ctr">
                <a:lnSpc>
                  <a:spcPts val="3240"/>
                </a:lnSpc>
                <a:spcBef>
                  <a:spcPct val="0"/>
                </a:spcBef>
              </a:pPr>
              <a:r>
                <a:rPr lang="en-US" sz="2314" spc="-46">
                  <a:solidFill>
                    <a:srgbClr val="FFFFFF"/>
                  </a:solidFill>
                  <a:latin typeface="Fira Sans Medium"/>
                </a:rPr>
                <a:t>01</a:t>
              </a:r>
            </a:p>
          </p:txBody>
        </p:sp>
      </p:grpSp>
      <p:grpSp>
        <p:nvGrpSpPr>
          <p:cNvPr id="6" name="Group 6"/>
          <p:cNvGrpSpPr/>
          <p:nvPr/>
        </p:nvGrpSpPr>
        <p:grpSpPr>
          <a:xfrm>
            <a:off x="7466340" y="3357974"/>
            <a:ext cx="714076" cy="618457"/>
            <a:chOff x="0" y="0"/>
            <a:chExt cx="952102" cy="824609"/>
          </a:xfrm>
        </p:grpSpPr>
        <p:grpSp>
          <p:nvGrpSpPr>
            <p:cNvPr id="7" name="Group 7"/>
            <p:cNvGrpSpPr/>
            <p:nvPr/>
          </p:nvGrpSpPr>
          <p:grpSpPr>
            <a:xfrm rot="-10800000">
              <a:off x="0" y="0"/>
              <a:ext cx="952102" cy="824609"/>
              <a:chOff x="0" y="0"/>
              <a:chExt cx="6202680" cy="5372100"/>
            </a:xfrm>
          </p:grpSpPr>
          <p:sp>
            <p:nvSpPr>
              <p:cNvPr id="8" name="Freeform 8"/>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id="9" name="TextBox 9"/>
            <p:cNvSpPr txBox="1"/>
            <p:nvPr/>
          </p:nvSpPr>
          <p:spPr>
            <a:xfrm>
              <a:off x="209517" y="131949"/>
              <a:ext cx="533068" cy="513086"/>
            </a:xfrm>
            <a:prstGeom prst="rect">
              <a:avLst/>
            </a:prstGeom>
          </p:spPr>
          <p:txBody>
            <a:bodyPr lIns="0" tIns="0" rIns="0" bIns="0" rtlCol="0" anchor="t">
              <a:spAutoFit/>
            </a:bodyPr>
            <a:lstStyle/>
            <a:p>
              <a:pPr algn="ctr">
                <a:lnSpc>
                  <a:spcPts val="3240"/>
                </a:lnSpc>
                <a:spcBef>
                  <a:spcPct val="0"/>
                </a:spcBef>
              </a:pPr>
              <a:r>
                <a:rPr lang="en-US" sz="2314" spc="-46">
                  <a:solidFill>
                    <a:srgbClr val="FFFFFF"/>
                  </a:solidFill>
                  <a:latin typeface="Fira Sans Medium"/>
                </a:rPr>
                <a:t>02</a:t>
              </a:r>
            </a:p>
          </p:txBody>
        </p:sp>
      </p:grpSp>
      <p:grpSp>
        <p:nvGrpSpPr>
          <p:cNvPr id="10" name="Group 10"/>
          <p:cNvGrpSpPr/>
          <p:nvPr/>
        </p:nvGrpSpPr>
        <p:grpSpPr>
          <a:xfrm>
            <a:off x="11723890" y="3357974"/>
            <a:ext cx="714076" cy="618457"/>
            <a:chOff x="0" y="0"/>
            <a:chExt cx="952102" cy="824609"/>
          </a:xfrm>
        </p:grpSpPr>
        <p:grpSp>
          <p:nvGrpSpPr>
            <p:cNvPr id="11" name="Group 11"/>
            <p:cNvGrpSpPr/>
            <p:nvPr/>
          </p:nvGrpSpPr>
          <p:grpSpPr>
            <a:xfrm rot="-10800000">
              <a:off x="0" y="0"/>
              <a:ext cx="952102" cy="824609"/>
              <a:chOff x="0" y="0"/>
              <a:chExt cx="6202680" cy="5372100"/>
            </a:xfrm>
          </p:grpSpPr>
          <p:sp>
            <p:nvSpPr>
              <p:cNvPr id="12" name="Freeform 12"/>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id="13" name="TextBox 13"/>
            <p:cNvSpPr txBox="1"/>
            <p:nvPr/>
          </p:nvSpPr>
          <p:spPr>
            <a:xfrm>
              <a:off x="209517" y="131949"/>
              <a:ext cx="533068" cy="513086"/>
            </a:xfrm>
            <a:prstGeom prst="rect">
              <a:avLst/>
            </a:prstGeom>
          </p:spPr>
          <p:txBody>
            <a:bodyPr lIns="0" tIns="0" rIns="0" bIns="0" rtlCol="0" anchor="t">
              <a:spAutoFit/>
            </a:bodyPr>
            <a:lstStyle/>
            <a:p>
              <a:pPr algn="ctr">
                <a:lnSpc>
                  <a:spcPts val="3240"/>
                </a:lnSpc>
                <a:spcBef>
                  <a:spcPct val="0"/>
                </a:spcBef>
              </a:pPr>
              <a:r>
                <a:rPr lang="en-US" sz="2314" spc="-46">
                  <a:solidFill>
                    <a:srgbClr val="FFFFFF"/>
                  </a:solidFill>
                  <a:latin typeface="Fira Sans Medium"/>
                </a:rPr>
                <a:t>03</a:t>
              </a:r>
            </a:p>
          </p:txBody>
        </p:sp>
      </p:grpSp>
      <p:sp>
        <p:nvSpPr>
          <p:cNvPr id="14" name="AutoShape 14"/>
          <p:cNvSpPr/>
          <p:nvPr/>
        </p:nvSpPr>
        <p:spPr>
          <a:xfrm>
            <a:off x="-179299" y="9979101"/>
            <a:ext cx="18646597" cy="498399"/>
          </a:xfrm>
          <a:prstGeom prst="rect">
            <a:avLst/>
          </a:prstGeom>
          <a:solidFill>
            <a:srgbClr val="1836B2"/>
          </a:solidFill>
        </p:spPr>
      </p:sp>
      <p:sp>
        <p:nvSpPr>
          <p:cNvPr id="15" name="TextBox 15"/>
          <p:cNvSpPr txBox="1"/>
          <p:nvPr/>
        </p:nvSpPr>
        <p:spPr>
          <a:xfrm>
            <a:off x="1881818" y="1095375"/>
            <a:ext cx="14524365" cy="1152475"/>
          </a:xfrm>
          <a:prstGeom prst="rect">
            <a:avLst/>
          </a:prstGeom>
        </p:spPr>
        <p:txBody>
          <a:bodyPr lIns="0" tIns="0" rIns="0" bIns="0" rtlCol="0" anchor="t">
            <a:spAutoFit/>
          </a:bodyPr>
          <a:lstStyle/>
          <a:p>
            <a:pPr marL="0" lvl="0" indent="0" algn="ctr">
              <a:lnSpc>
                <a:spcPts val="8800"/>
              </a:lnSpc>
              <a:spcBef>
                <a:spcPct val="0"/>
              </a:spcBef>
            </a:pPr>
            <a:r>
              <a:rPr lang="en-US" sz="8000">
                <a:solidFill>
                  <a:srgbClr val="1836B2"/>
                </a:solidFill>
                <a:latin typeface="Fira Sans Medium Bold"/>
              </a:rPr>
              <a:t>methodology</a:t>
            </a:r>
          </a:p>
        </p:txBody>
      </p:sp>
      <p:grpSp>
        <p:nvGrpSpPr>
          <p:cNvPr id="16" name="Group 16"/>
          <p:cNvGrpSpPr/>
          <p:nvPr/>
        </p:nvGrpSpPr>
        <p:grpSpPr>
          <a:xfrm>
            <a:off x="2406472" y="5143500"/>
            <a:ext cx="2698394" cy="2642959"/>
            <a:chOff x="0" y="0"/>
            <a:chExt cx="3597859" cy="3523946"/>
          </a:xfrm>
        </p:grpSpPr>
        <p:sp>
          <p:nvSpPr>
            <p:cNvPr id="17" name="TextBox 17"/>
            <p:cNvSpPr txBox="1"/>
            <p:nvPr/>
          </p:nvSpPr>
          <p:spPr>
            <a:xfrm>
              <a:off x="0" y="-38100"/>
              <a:ext cx="3597859" cy="2628899"/>
            </a:xfrm>
            <a:prstGeom prst="rect">
              <a:avLst/>
            </a:prstGeom>
          </p:spPr>
          <p:txBody>
            <a:bodyPr lIns="0" tIns="0" rIns="0" bIns="0" rtlCol="0" anchor="t">
              <a:spAutoFit/>
            </a:bodyPr>
            <a:lstStyle/>
            <a:p>
              <a:pPr marL="0" lvl="0" indent="0" algn="ctr">
                <a:lnSpc>
                  <a:spcPts val="3900"/>
                </a:lnSpc>
                <a:spcBef>
                  <a:spcPct val="0"/>
                </a:spcBef>
              </a:pPr>
              <a:r>
                <a:rPr lang="en-US" sz="3000" spc="-60">
                  <a:solidFill>
                    <a:srgbClr val="000000"/>
                  </a:solidFill>
                  <a:latin typeface="Fira Sans Medium"/>
                </a:rPr>
                <a:t>input stack code to get company information</a:t>
              </a:r>
            </a:p>
          </p:txBody>
        </p:sp>
        <p:sp>
          <p:nvSpPr>
            <p:cNvPr id="18" name="TextBox 18"/>
            <p:cNvSpPr txBox="1"/>
            <p:nvPr/>
          </p:nvSpPr>
          <p:spPr>
            <a:xfrm>
              <a:off x="0" y="3110640"/>
              <a:ext cx="3597859" cy="413306"/>
            </a:xfrm>
            <a:prstGeom prst="rect">
              <a:avLst/>
            </a:prstGeom>
          </p:spPr>
          <p:txBody>
            <a:bodyPr lIns="0" tIns="0" rIns="0" bIns="0" rtlCol="0" anchor="t">
              <a:spAutoFit/>
            </a:bodyPr>
            <a:lstStyle/>
            <a:p>
              <a:pPr marL="0" lvl="0" indent="0" algn="ctr">
                <a:lnSpc>
                  <a:spcPts val="2520"/>
                </a:lnSpc>
                <a:spcBef>
                  <a:spcPct val="0"/>
                </a:spcBef>
              </a:pPr>
              <a:endParaRPr/>
            </a:p>
          </p:txBody>
        </p:sp>
      </p:grpSp>
      <p:grpSp>
        <p:nvGrpSpPr>
          <p:cNvPr id="19" name="Group 19"/>
          <p:cNvGrpSpPr/>
          <p:nvPr/>
        </p:nvGrpSpPr>
        <p:grpSpPr>
          <a:xfrm>
            <a:off x="6474181" y="5003853"/>
            <a:ext cx="2698394" cy="3453643"/>
            <a:chOff x="0" y="0"/>
            <a:chExt cx="3597859" cy="4604857"/>
          </a:xfrm>
        </p:grpSpPr>
        <p:sp>
          <p:nvSpPr>
            <p:cNvPr id="20" name="TextBox 20"/>
            <p:cNvSpPr txBox="1"/>
            <p:nvPr/>
          </p:nvSpPr>
          <p:spPr>
            <a:xfrm>
              <a:off x="0" y="-38100"/>
              <a:ext cx="3597859" cy="3949699"/>
            </a:xfrm>
            <a:prstGeom prst="rect">
              <a:avLst/>
            </a:prstGeom>
          </p:spPr>
          <p:txBody>
            <a:bodyPr lIns="0" tIns="0" rIns="0" bIns="0" rtlCol="0" anchor="t">
              <a:spAutoFit/>
            </a:bodyPr>
            <a:lstStyle/>
            <a:p>
              <a:pPr marL="0" lvl="0" indent="0" algn="ctr">
                <a:lnSpc>
                  <a:spcPts val="3900"/>
                </a:lnSpc>
                <a:spcBef>
                  <a:spcPct val="0"/>
                </a:spcBef>
              </a:pPr>
              <a:r>
                <a:rPr lang="en-US" sz="3000" spc="-60">
                  <a:solidFill>
                    <a:srgbClr val="000000"/>
                  </a:solidFill>
                  <a:latin typeface="Fira Sans Medium"/>
                </a:rPr>
                <a:t>select date range to get stock price and estimated moving average plots</a:t>
              </a:r>
            </a:p>
          </p:txBody>
        </p:sp>
        <p:sp>
          <p:nvSpPr>
            <p:cNvPr id="21" name="TextBox 21"/>
            <p:cNvSpPr txBox="1"/>
            <p:nvPr/>
          </p:nvSpPr>
          <p:spPr>
            <a:xfrm>
              <a:off x="0" y="4191551"/>
              <a:ext cx="3597859" cy="413306"/>
            </a:xfrm>
            <a:prstGeom prst="rect">
              <a:avLst/>
            </a:prstGeom>
          </p:spPr>
          <p:txBody>
            <a:bodyPr lIns="0" tIns="0" rIns="0" bIns="0" rtlCol="0" anchor="t">
              <a:spAutoFit/>
            </a:bodyPr>
            <a:lstStyle/>
            <a:p>
              <a:pPr marL="0" lvl="0" indent="0" algn="ctr">
                <a:lnSpc>
                  <a:spcPts val="2520"/>
                </a:lnSpc>
                <a:spcBef>
                  <a:spcPct val="0"/>
                </a:spcBef>
              </a:pPr>
              <a:endParaRPr/>
            </a:p>
          </p:txBody>
        </p:sp>
      </p:grpSp>
      <p:grpSp>
        <p:nvGrpSpPr>
          <p:cNvPr id="22" name="Group 22"/>
          <p:cNvGrpSpPr/>
          <p:nvPr/>
        </p:nvGrpSpPr>
        <p:grpSpPr>
          <a:xfrm>
            <a:off x="10731731" y="5143500"/>
            <a:ext cx="2698394" cy="1978326"/>
            <a:chOff x="0" y="0"/>
            <a:chExt cx="3597859" cy="2637768"/>
          </a:xfrm>
        </p:grpSpPr>
        <p:sp>
          <p:nvSpPr>
            <p:cNvPr id="23" name="TextBox 23"/>
            <p:cNvSpPr txBox="1"/>
            <p:nvPr/>
          </p:nvSpPr>
          <p:spPr>
            <a:xfrm>
              <a:off x="0" y="-38100"/>
              <a:ext cx="3597859" cy="1968499"/>
            </a:xfrm>
            <a:prstGeom prst="rect">
              <a:avLst/>
            </a:prstGeom>
          </p:spPr>
          <p:txBody>
            <a:bodyPr lIns="0" tIns="0" rIns="0" bIns="0" rtlCol="0" anchor="t">
              <a:spAutoFit/>
            </a:bodyPr>
            <a:lstStyle/>
            <a:p>
              <a:pPr marL="0" lvl="0" indent="0" algn="ctr">
                <a:lnSpc>
                  <a:spcPts val="3900"/>
                </a:lnSpc>
                <a:spcBef>
                  <a:spcPct val="0"/>
                </a:spcBef>
              </a:pPr>
              <a:r>
                <a:rPr lang="en-US" sz="3000" spc="-60">
                  <a:solidFill>
                    <a:srgbClr val="000000"/>
                  </a:solidFill>
                  <a:latin typeface="Fira Sans Medium"/>
                </a:rPr>
                <a:t>input number of days to get forecast</a:t>
              </a:r>
            </a:p>
          </p:txBody>
        </p:sp>
        <p:sp>
          <p:nvSpPr>
            <p:cNvPr id="24" name="TextBox 24"/>
            <p:cNvSpPr txBox="1"/>
            <p:nvPr/>
          </p:nvSpPr>
          <p:spPr>
            <a:xfrm>
              <a:off x="0" y="2224463"/>
              <a:ext cx="3597859" cy="413306"/>
            </a:xfrm>
            <a:prstGeom prst="rect">
              <a:avLst/>
            </a:prstGeom>
          </p:spPr>
          <p:txBody>
            <a:bodyPr lIns="0" tIns="0" rIns="0" bIns="0" rtlCol="0" anchor="t">
              <a:spAutoFit/>
            </a:bodyPr>
            <a:lstStyle/>
            <a:p>
              <a:pPr marL="0" lvl="0" indent="0" algn="ctr">
                <a:lnSpc>
                  <a:spcPts val="2520"/>
                </a:lnSpc>
                <a:spcBef>
                  <a:spcPct val="0"/>
                </a:spcBef>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237217" y="-964557"/>
            <a:ext cx="10474433" cy="13842669"/>
            <a:chOff x="0" y="0"/>
            <a:chExt cx="4064946" cy="5372100"/>
          </a:xfrm>
        </p:grpSpPr>
        <p:sp>
          <p:nvSpPr>
            <p:cNvPr id="3" name="Freeform 3"/>
            <p:cNvSpPr/>
            <p:nvPr/>
          </p:nvSpPr>
          <p:spPr>
            <a:xfrm>
              <a:off x="0" y="0"/>
              <a:ext cx="4064946" cy="5372100"/>
            </a:xfrm>
            <a:custGeom>
              <a:avLst/>
              <a:gdLst/>
              <a:ahLst/>
              <a:cxnLst/>
              <a:rect l="l" t="t" r="r" b="b"/>
              <a:pathLst>
                <a:path w="4064946" h="5372100">
                  <a:moveTo>
                    <a:pt x="2514276" y="0"/>
                  </a:moveTo>
                  <a:lnTo>
                    <a:pt x="1550670" y="0"/>
                  </a:lnTo>
                  <a:lnTo>
                    <a:pt x="0" y="2686050"/>
                  </a:lnTo>
                  <a:lnTo>
                    <a:pt x="1550670" y="5372100"/>
                  </a:lnTo>
                  <a:lnTo>
                    <a:pt x="2514276" y="5372100"/>
                  </a:lnTo>
                  <a:lnTo>
                    <a:pt x="4064946" y="2686050"/>
                  </a:lnTo>
                  <a:lnTo>
                    <a:pt x="2514276" y="0"/>
                  </a:lnTo>
                  <a:close/>
                </a:path>
              </a:pathLst>
            </a:custGeom>
            <a:solidFill>
              <a:srgbClr val="A066CB"/>
            </a:solidFill>
          </p:spPr>
        </p:sp>
      </p:grpSp>
      <p:grpSp>
        <p:nvGrpSpPr>
          <p:cNvPr id="4" name="Group 4"/>
          <p:cNvGrpSpPr/>
          <p:nvPr/>
        </p:nvGrpSpPr>
        <p:grpSpPr>
          <a:xfrm>
            <a:off x="-3121238" y="747733"/>
            <a:ext cx="10749927" cy="5209044"/>
            <a:chOff x="0" y="0"/>
            <a:chExt cx="11086427" cy="5372100"/>
          </a:xfrm>
        </p:grpSpPr>
        <p:sp>
          <p:nvSpPr>
            <p:cNvPr id="5" name="Freeform 5"/>
            <p:cNvSpPr/>
            <p:nvPr/>
          </p:nvSpPr>
          <p:spPr>
            <a:xfrm>
              <a:off x="0" y="0"/>
              <a:ext cx="11086427" cy="5372100"/>
            </a:xfrm>
            <a:custGeom>
              <a:avLst/>
              <a:gdLst/>
              <a:ahLst/>
              <a:cxnLst/>
              <a:rect l="l" t="t" r="r" b="b"/>
              <a:pathLst>
                <a:path w="11086427" h="5372100">
                  <a:moveTo>
                    <a:pt x="9535757" y="0"/>
                  </a:moveTo>
                  <a:lnTo>
                    <a:pt x="1550670" y="0"/>
                  </a:lnTo>
                  <a:lnTo>
                    <a:pt x="0" y="2686050"/>
                  </a:lnTo>
                  <a:lnTo>
                    <a:pt x="1550670" y="5372100"/>
                  </a:lnTo>
                  <a:lnTo>
                    <a:pt x="9535757" y="5372100"/>
                  </a:lnTo>
                  <a:lnTo>
                    <a:pt x="11086427" y="2686050"/>
                  </a:lnTo>
                  <a:lnTo>
                    <a:pt x="9535757" y="0"/>
                  </a:lnTo>
                  <a:close/>
                </a:path>
              </a:pathLst>
            </a:custGeom>
            <a:solidFill>
              <a:srgbClr val="1836B2"/>
            </a:solidFill>
          </p:spPr>
        </p:sp>
      </p:grpSp>
      <p:sp>
        <p:nvSpPr>
          <p:cNvPr id="6" name="AutoShape 6"/>
          <p:cNvSpPr/>
          <p:nvPr/>
        </p:nvSpPr>
        <p:spPr>
          <a:xfrm>
            <a:off x="9997695" y="2417303"/>
            <a:ext cx="7259697" cy="0"/>
          </a:xfrm>
          <a:prstGeom prst="line">
            <a:avLst/>
          </a:prstGeom>
          <a:ln w="57150" cap="rnd">
            <a:solidFill>
              <a:srgbClr val="86C7ED"/>
            </a:solidFill>
            <a:prstDash val="sysDot"/>
            <a:headEnd type="none" w="sm" len="sm"/>
            <a:tailEnd type="none" w="sm" len="sm"/>
          </a:ln>
        </p:spPr>
      </p:sp>
      <p:sp>
        <p:nvSpPr>
          <p:cNvPr id="7" name="AutoShape 7"/>
          <p:cNvSpPr/>
          <p:nvPr/>
        </p:nvSpPr>
        <p:spPr>
          <a:xfrm>
            <a:off x="9997695" y="4230057"/>
            <a:ext cx="7259697" cy="0"/>
          </a:xfrm>
          <a:prstGeom prst="line">
            <a:avLst/>
          </a:prstGeom>
          <a:ln w="57150" cap="rnd">
            <a:solidFill>
              <a:srgbClr val="86C7ED"/>
            </a:solidFill>
            <a:prstDash val="sysDot"/>
            <a:headEnd type="none" w="sm" len="sm"/>
            <a:tailEnd type="none" w="sm" len="sm"/>
          </a:ln>
        </p:spPr>
      </p:sp>
      <p:sp>
        <p:nvSpPr>
          <p:cNvPr id="8" name="AutoShape 8"/>
          <p:cNvSpPr/>
          <p:nvPr/>
        </p:nvSpPr>
        <p:spPr>
          <a:xfrm rot="-30614">
            <a:off x="9994283" y="6140666"/>
            <a:ext cx="7048306" cy="0"/>
          </a:xfrm>
          <a:prstGeom prst="line">
            <a:avLst/>
          </a:prstGeom>
          <a:ln w="57150" cap="rnd">
            <a:solidFill>
              <a:srgbClr val="86C7ED"/>
            </a:solidFill>
            <a:prstDash val="sysDot"/>
            <a:headEnd type="none" w="sm" len="sm"/>
            <a:tailEnd type="none" w="sm" len="sm"/>
          </a:ln>
        </p:spPr>
      </p:sp>
      <p:sp>
        <p:nvSpPr>
          <p:cNvPr id="9" name="AutoShape 9"/>
          <p:cNvSpPr/>
          <p:nvPr/>
        </p:nvSpPr>
        <p:spPr>
          <a:xfrm>
            <a:off x="10569195" y="1361001"/>
            <a:ext cx="359673" cy="357000"/>
          </a:xfrm>
          <a:prstGeom prst="rect">
            <a:avLst/>
          </a:prstGeom>
          <a:solidFill>
            <a:srgbClr val="A066CB"/>
          </a:solidFill>
        </p:spPr>
      </p:sp>
      <p:sp>
        <p:nvSpPr>
          <p:cNvPr id="10" name="TextBox 10"/>
          <p:cNvSpPr txBox="1"/>
          <p:nvPr/>
        </p:nvSpPr>
        <p:spPr>
          <a:xfrm>
            <a:off x="12127907" y="1025151"/>
            <a:ext cx="5131393" cy="990600"/>
          </a:xfrm>
          <a:prstGeom prst="rect">
            <a:avLst/>
          </a:prstGeom>
        </p:spPr>
        <p:txBody>
          <a:bodyPr lIns="0" tIns="0" rIns="0" bIns="0" rtlCol="0" anchor="t">
            <a:spAutoFit/>
          </a:bodyPr>
          <a:lstStyle/>
          <a:p>
            <a:pPr marL="0" lvl="0" indent="0">
              <a:lnSpc>
                <a:spcPts val="3900"/>
              </a:lnSpc>
              <a:spcBef>
                <a:spcPct val="0"/>
              </a:spcBef>
            </a:pPr>
            <a:r>
              <a:rPr lang="en-US" sz="3000" spc="-60">
                <a:solidFill>
                  <a:srgbClr val="000000"/>
                </a:solidFill>
                <a:latin typeface="Fira Sans Medium"/>
              </a:rPr>
              <a:t>using dash (python framework)</a:t>
            </a:r>
          </a:p>
        </p:txBody>
      </p:sp>
      <p:sp>
        <p:nvSpPr>
          <p:cNvPr id="11" name="TextBox 11"/>
          <p:cNvSpPr txBox="1"/>
          <p:nvPr/>
        </p:nvSpPr>
        <p:spPr>
          <a:xfrm>
            <a:off x="12125999" y="3085555"/>
            <a:ext cx="5131393" cy="495300"/>
          </a:xfrm>
          <a:prstGeom prst="rect">
            <a:avLst/>
          </a:prstGeom>
        </p:spPr>
        <p:txBody>
          <a:bodyPr lIns="0" tIns="0" rIns="0" bIns="0" rtlCol="0" anchor="t">
            <a:spAutoFit/>
          </a:bodyPr>
          <a:lstStyle/>
          <a:p>
            <a:pPr marL="0" lvl="0" indent="0">
              <a:lnSpc>
                <a:spcPts val="3900"/>
              </a:lnSpc>
              <a:spcBef>
                <a:spcPct val="0"/>
              </a:spcBef>
            </a:pPr>
            <a:r>
              <a:rPr lang="en-US" sz="3000" spc="-60">
                <a:solidFill>
                  <a:srgbClr val="000000"/>
                </a:solidFill>
                <a:latin typeface="Fira Sans Medium"/>
              </a:rPr>
              <a:t>stylling with css</a:t>
            </a:r>
          </a:p>
        </p:txBody>
      </p:sp>
      <p:sp>
        <p:nvSpPr>
          <p:cNvPr id="12" name="TextBox 12"/>
          <p:cNvSpPr txBox="1"/>
          <p:nvPr/>
        </p:nvSpPr>
        <p:spPr>
          <a:xfrm>
            <a:off x="12125999" y="4650659"/>
            <a:ext cx="5131393" cy="990600"/>
          </a:xfrm>
          <a:prstGeom prst="rect">
            <a:avLst/>
          </a:prstGeom>
        </p:spPr>
        <p:txBody>
          <a:bodyPr lIns="0" tIns="0" rIns="0" bIns="0" rtlCol="0" anchor="t">
            <a:spAutoFit/>
          </a:bodyPr>
          <a:lstStyle/>
          <a:p>
            <a:pPr marL="0" lvl="0" indent="0">
              <a:lnSpc>
                <a:spcPts val="3900"/>
              </a:lnSpc>
              <a:spcBef>
                <a:spcPct val="0"/>
              </a:spcBef>
            </a:pPr>
            <a:r>
              <a:rPr lang="en-US" sz="3000" spc="-60" dirty="0">
                <a:solidFill>
                  <a:srgbClr val="000000"/>
                </a:solidFill>
                <a:latin typeface="Fira Sans Medium"/>
              </a:rPr>
              <a:t>using some machine learning module</a:t>
            </a:r>
          </a:p>
        </p:txBody>
      </p:sp>
      <p:sp>
        <p:nvSpPr>
          <p:cNvPr id="13" name="TextBox 13"/>
          <p:cNvSpPr txBox="1"/>
          <p:nvPr/>
        </p:nvSpPr>
        <p:spPr>
          <a:xfrm>
            <a:off x="228818" y="2606597"/>
            <a:ext cx="7242682" cy="1754332"/>
          </a:xfrm>
          <a:prstGeom prst="rect">
            <a:avLst/>
          </a:prstGeom>
        </p:spPr>
        <p:txBody>
          <a:bodyPr lIns="0" tIns="0" rIns="0" bIns="0" rtlCol="0" anchor="t">
            <a:spAutoFit/>
          </a:bodyPr>
          <a:lstStyle/>
          <a:p>
            <a:pPr marL="0" lvl="0" indent="0">
              <a:lnSpc>
                <a:spcPts val="6949"/>
              </a:lnSpc>
              <a:spcBef>
                <a:spcPct val="0"/>
              </a:spcBef>
            </a:pPr>
            <a:r>
              <a:rPr lang="en-US" sz="5345" spc="-106">
                <a:solidFill>
                  <a:srgbClr val="FFFFFF"/>
                </a:solidFill>
                <a:latin typeface="Fira Sans Medium"/>
              </a:rPr>
              <a:t>technology used in this project</a:t>
            </a:r>
          </a:p>
        </p:txBody>
      </p:sp>
      <p:sp>
        <p:nvSpPr>
          <p:cNvPr id="14" name="AutoShape 14"/>
          <p:cNvSpPr/>
          <p:nvPr/>
        </p:nvSpPr>
        <p:spPr>
          <a:xfrm>
            <a:off x="10569195" y="3173755"/>
            <a:ext cx="359673" cy="357000"/>
          </a:xfrm>
          <a:prstGeom prst="rect">
            <a:avLst/>
          </a:prstGeom>
          <a:solidFill>
            <a:srgbClr val="A066CB"/>
          </a:solidFill>
        </p:spPr>
      </p:sp>
      <p:sp>
        <p:nvSpPr>
          <p:cNvPr id="15" name="AutoShape 15"/>
          <p:cNvSpPr/>
          <p:nvPr/>
        </p:nvSpPr>
        <p:spPr>
          <a:xfrm>
            <a:off x="10569195" y="4986509"/>
            <a:ext cx="359673" cy="357000"/>
          </a:xfrm>
          <a:prstGeom prst="rect">
            <a:avLst/>
          </a:prstGeom>
          <a:solidFill>
            <a:srgbClr val="A066CB"/>
          </a:solidFill>
        </p:spPr>
      </p:sp>
      <p:sp>
        <p:nvSpPr>
          <p:cNvPr id="16" name="TextBox 16"/>
          <p:cNvSpPr txBox="1"/>
          <p:nvPr/>
        </p:nvSpPr>
        <p:spPr>
          <a:xfrm>
            <a:off x="11221564" y="1317463"/>
            <a:ext cx="560995" cy="390997"/>
          </a:xfrm>
          <a:prstGeom prst="rect">
            <a:avLst/>
          </a:prstGeom>
        </p:spPr>
        <p:txBody>
          <a:bodyPr lIns="0" tIns="0" rIns="0" bIns="0" rtlCol="0" anchor="t">
            <a:spAutoFit/>
          </a:bodyPr>
          <a:lstStyle/>
          <a:p>
            <a:pPr algn="ctr">
              <a:lnSpc>
                <a:spcPts val="3240"/>
              </a:lnSpc>
              <a:spcBef>
                <a:spcPct val="0"/>
              </a:spcBef>
            </a:pPr>
            <a:r>
              <a:rPr lang="en-US" sz="2314" spc="-46">
                <a:solidFill>
                  <a:srgbClr val="000000"/>
                </a:solidFill>
                <a:latin typeface="Fira Sans Medium"/>
              </a:rPr>
              <a:t>01</a:t>
            </a:r>
          </a:p>
        </p:txBody>
      </p:sp>
      <p:sp>
        <p:nvSpPr>
          <p:cNvPr id="17" name="TextBox 17"/>
          <p:cNvSpPr txBox="1"/>
          <p:nvPr/>
        </p:nvSpPr>
        <p:spPr>
          <a:xfrm>
            <a:off x="11221564" y="3139759"/>
            <a:ext cx="560995" cy="390997"/>
          </a:xfrm>
          <a:prstGeom prst="rect">
            <a:avLst/>
          </a:prstGeom>
        </p:spPr>
        <p:txBody>
          <a:bodyPr lIns="0" tIns="0" rIns="0" bIns="0" rtlCol="0" anchor="t">
            <a:spAutoFit/>
          </a:bodyPr>
          <a:lstStyle/>
          <a:p>
            <a:pPr algn="ctr">
              <a:lnSpc>
                <a:spcPts val="3240"/>
              </a:lnSpc>
              <a:spcBef>
                <a:spcPct val="0"/>
              </a:spcBef>
            </a:pPr>
            <a:r>
              <a:rPr lang="en-US" sz="2314" spc="-46">
                <a:solidFill>
                  <a:srgbClr val="000000"/>
                </a:solidFill>
                <a:latin typeface="Fira Sans Medium"/>
              </a:rPr>
              <a:t>02</a:t>
            </a:r>
          </a:p>
        </p:txBody>
      </p:sp>
      <p:sp>
        <p:nvSpPr>
          <p:cNvPr id="18" name="TextBox 18"/>
          <p:cNvSpPr txBox="1"/>
          <p:nvPr/>
        </p:nvSpPr>
        <p:spPr>
          <a:xfrm>
            <a:off x="11221564" y="4924189"/>
            <a:ext cx="560995" cy="390997"/>
          </a:xfrm>
          <a:prstGeom prst="rect">
            <a:avLst/>
          </a:prstGeom>
        </p:spPr>
        <p:txBody>
          <a:bodyPr lIns="0" tIns="0" rIns="0" bIns="0" rtlCol="0" anchor="t">
            <a:spAutoFit/>
          </a:bodyPr>
          <a:lstStyle/>
          <a:p>
            <a:pPr algn="ctr">
              <a:lnSpc>
                <a:spcPts val="3240"/>
              </a:lnSpc>
              <a:spcBef>
                <a:spcPct val="0"/>
              </a:spcBef>
            </a:pPr>
            <a:r>
              <a:rPr lang="en-US" sz="2314" spc="-46">
                <a:solidFill>
                  <a:srgbClr val="000000"/>
                </a:solidFill>
                <a:latin typeface="Fira Sans Medium"/>
              </a:rPr>
              <a:t>03</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sp>
        <p:nvSpPr>
          <p:cNvPr id="2" name="TextBox 2"/>
          <p:cNvSpPr txBox="1"/>
          <p:nvPr/>
        </p:nvSpPr>
        <p:spPr>
          <a:xfrm>
            <a:off x="7242695" y="4409017"/>
            <a:ext cx="3802610" cy="1392767"/>
          </a:xfrm>
          <a:prstGeom prst="rect">
            <a:avLst/>
          </a:prstGeom>
        </p:spPr>
        <p:txBody>
          <a:bodyPr lIns="0" tIns="0" rIns="0" bIns="0" rtlCol="0" anchor="t">
            <a:spAutoFit/>
          </a:bodyPr>
          <a:lstStyle/>
          <a:p>
            <a:pPr marL="0" lvl="0" indent="0" algn="ctr">
              <a:lnSpc>
                <a:spcPts val="5599"/>
              </a:lnSpc>
              <a:spcBef>
                <a:spcPct val="0"/>
              </a:spcBef>
            </a:pPr>
            <a:r>
              <a:rPr lang="en-US" sz="3999" u="none">
                <a:solidFill>
                  <a:srgbClr val="FFFFFF"/>
                </a:solidFill>
                <a:latin typeface="Fira Sans Medium"/>
              </a:rPr>
              <a:t>Project Life Cycle</a:t>
            </a:r>
          </a:p>
        </p:txBody>
      </p:sp>
      <p:grpSp>
        <p:nvGrpSpPr>
          <p:cNvPr id="3" name="Group 3"/>
          <p:cNvGrpSpPr/>
          <p:nvPr/>
        </p:nvGrpSpPr>
        <p:grpSpPr>
          <a:xfrm>
            <a:off x="6397990" y="561273"/>
            <a:ext cx="5492020" cy="1492662"/>
            <a:chOff x="0" y="0"/>
            <a:chExt cx="7322694" cy="1990216"/>
          </a:xfrm>
        </p:grpSpPr>
        <p:grpSp>
          <p:nvGrpSpPr>
            <p:cNvPr id="4" name="Group 4"/>
            <p:cNvGrpSpPr/>
            <p:nvPr/>
          </p:nvGrpSpPr>
          <p:grpSpPr>
            <a:xfrm>
              <a:off x="0" y="0"/>
              <a:ext cx="7322694" cy="1990216"/>
              <a:chOff x="0" y="0"/>
              <a:chExt cx="19765814" cy="5372100"/>
            </a:xfrm>
          </p:grpSpPr>
          <p:sp>
            <p:nvSpPr>
              <p:cNvPr id="5" name="Freeform 5"/>
              <p:cNvSpPr/>
              <p:nvPr/>
            </p:nvSpPr>
            <p:spPr>
              <a:xfrm>
                <a:off x="0" y="0"/>
                <a:ext cx="19765814" cy="5372100"/>
              </a:xfrm>
              <a:custGeom>
                <a:avLst/>
                <a:gdLst/>
                <a:ahLst/>
                <a:cxnLst/>
                <a:rect l="l" t="t" r="r" b="b"/>
                <a:pathLst>
                  <a:path w="19765814" h="5372100">
                    <a:moveTo>
                      <a:pt x="18215144" y="0"/>
                    </a:moveTo>
                    <a:lnTo>
                      <a:pt x="1550670" y="0"/>
                    </a:lnTo>
                    <a:lnTo>
                      <a:pt x="0" y="2686050"/>
                    </a:lnTo>
                    <a:lnTo>
                      <a:pt x="1550670" y="5372100"/>
                    </a:lnTo>
                    <a:lnTo>
                      <a:pt x="18215144" y="5372100"/>
                    </a:lnTo>
                    <a:lnTo>
                      <a:pt x="19765814" y="2686050"/>
                    </a:lnTo>
                    <a:lnTo>
                      <a:pt x="18215144" y="0"/>
                    </a:lnTo>
                    <a:close/>
                  </a:path>
                </a:pathLst>
              </a:custGeom>
              <a:solidFill>
                <a:srgbClr val="A066CB"/>
              </a:solidFill>
            </p:spPr>
          </p:sp>
        </p:grpSp>
        <p:sp>
          <p:nvSpPr>
            <p:cNvPr id="6" name="TextBox 6"/>
            <p:cNvSpPr txBox="1"/>
            <p:nvPr/>
          </p:nvSpPr>
          <p:spPr>
            <a:xfrm>
              <a:off x="1158370" y="724528"/>
              <a:ext cx="5005954" cy="531636"/>
            </a:xfrm>
            <a:prstGeom prst="rect">
              <a:avLst/>
            </a:prstGeom>
          </p:spPr>
          <p:txBody>
            <a:bodyPr lIns="0" tIns="0" rIns="0" bIns="0" rtlCol="0" anchor="t">
              <a:spAutoFit/>
            </a:bodyPr>
            <a:lstStyle/>
            <a:p>
              <a:pPr marL="0" lvl="0" indent="0" algn="ctr">
                <a:lnSpc>
                  <a:spcPts val="3120"/>
                </a:lnSpc>
                <a:spcBef>
                  <a:spcPct val="0"/>
                </a:spcBef>
              </a:pPr>
              <a:r>
                <a:rPr lang="en-US" sz="2600" u="none" spc="78">
                  <a:solidFill>
                    <a:srgbClr val="FFFFFF"/>
                  </a:solidFill>
                  <a:latin typeface="Fira Sans Medium Bold"/>
                </a:rPr>
                <a:t>Planning and approval</a:t>
              </a:r>
            </a:p>
          </p:txBody>
        </p:sp>
      </p:grpSp>
      <p:sp>
        <p:nvSpPr>
          <p:cNvPr id="7" name="TextBox 7"/>
          <p:cNvSpPr txBox="1"/>
          <p:nvPr/>
        </p:nvSpPr>
        <p:spPr>
          <a:xfrm>
            <a:off x="7917654" y="2456483"/>
            <a:ext cx="2452692" cy="409998"/>
          </a:xfrm>
          <a:prstGeom prst="rect">
            <a:avLst/>
          </a:prstGeom>
        </p:spPr>
        <p:txBody>
          <a:bodyPr lIns="0" tIns="0" rIns="0" bIns="0" rtlCol="0" anchor="t">
            <a:spAutoFit/>
          </a:bodyPr>
          <a:lstStyle/>
          <a:p>
            <a:pPr marL="0" lvl="0" indent="0" algn="ctr">
              <a:lnSpc>
                <a:spcPts val="3360"/>
              </a:lnSpc>
              <a:spcBef>
                <a:spcPct val="0"/>
              </a:spcBef>
            </a:pPr>
            <a:r>
              <a:rPr lang="en-US" sz="2400" u="none">
                <a:solidFill>
                  <a:srgbClr val="FFFFFF"/>
                </a:solidFill>
                <a:latin typeface="Fira Sans Light"/>
              </a:rPr>
              <a:t>Phase 1</a:t>
            </a:r>
          </a:p>
        </p:txBody>
      </p:sp>
      <p:grpSp>
        <p:nvGrpSpPr>
          <p:cNvPr id="8" name="Group 8"/>
          <p:cNvGrpSpPr/>
          <p:nvPr/>
        </p:nvGrpSpPr>
        <p:grpSpPr>
          <a:xfrm>
            <a:off x="12351224" y="4583072"/>
            <a:ext cx="5492020" cy="1501856"/>
            <a:chOff x="0" y="0"/>
            <a:chExt cx="7322694" cy="2002475"/>
          </a:xfrm>
        </p:grpSpPr>
        <p:grpSp>
          <p:nvGrpSpPr>
            <p:cNvPr id="9" name="Group 9"/>
            <p:cNvGrpSpPr/>
            <p:nvPr/>
          </p:nvGrpSpPr>
          <p:grpSpPr>
            <a:xfrm>
              <a:off x="0" y="0"/>
              <a:ext cx="7322694" cy="2002475"/>
              <a:chOff x="0" y="0"/>
              <a:chExt cx="19765814" cy="5372100"/>
            </a:xfrm>
          </p:grpSpPr>
          <p:sp>
            <p:nvSpPr>
              <p:cNvPr id="10" name="Freeform 10"/>
              <p:cNvSpPr/>
              <p:nvPr/>
            </p:nvSpPr>
            <p:spPr>
              <a:xfrm>
                <a:off x="0" y="0"/>
                <a:ext cx="19765814" cy="7297005"/>
              </a:xfrm>
              <a:custGeom>
                <a:avLst/>
                <a:gdLst/>
                <a:ahLst/>
                <a:cxnLst/>
                <a:rect l="l" t="t" r="r" b="b"/>
                <a:pathLst>
                  <a:path w="19765814" h="7297005">
                    <a:moveTo>
                      <a:pt x="18215144" y="0"/>
                    </a:moveTo>
                    <a:lnTo>
                      <a:pt x="1550670" y="0"/>
                    </a:lnTo>
                    <a:lnTo>
                      <a:pt x="0" y="3648502"/>
                    </a:lnTo>
                    <a:lnTo>
                      <a:pt x="1550670" y="7297005"/>
                    </a:lnTo>
                    <a:lnTo>
                      <a:pt x="18215144" y="7297005"/>
                    </a:lnTo>
                    <a:lnTo>
                      <a:pt x="19765814" y="3648502"/>
                    </a:lnTo>
                    <a:lnTo>
                      <a:pt x="18215144" y="0"/>
                    </a:lnTo>
                    <a:close/>
                  </a:path>
                </a:pathLst>
              </a:custGeom>
              <a:solidFill>
                <a:srgbClr val="A066CB"/>
              </a:solidFill>
            </p:spPr>
          </p:sp>
        </p:grpSp>
        <p:sp>
          <p:nvSpPr>
            <p:cNvPr id="11" name="TextBox 11"/>
            <p:cNvSpPr txBox="1"/>
            <p:nvPr/>
          </p:nvSpPr>
          <p:spPr>
            <a:xfrm>
              <a:off x="1158370" y="463472"/>
              <a:ext cx="5005954" cy="1066006"/>
            </a:xfrm>
            <a:prstGeom prst="rect">
              <a:avLst/>
            </a:prstGeom>
          </p:spPr>
          <p:txBody>
            <a:bodyPr lIns="0" tIns="0" rIns="0" bIns="0" rtlCol="0" anchor="t">
              <a:spAutoFit/>
            </a:bodyPr>
            <a:lstStyle/>
            <a:p>
              <a:pPr marL="0" lvl="0" indent="0" algn="ctr">
                <a:lnSpc>
                  <a:spcPts val="3120"/>
                </a:lnSpc>
                <a:spcBef>
                  <a:spcPct val="0"/>
                </a:spcBef>
              </a:pPr>
              <a:r>
                <a:rPr lang="en-US" sz="2600" u="none" spc="78">
                  <a:solidFill>
                    <a:srgbClr val="FFFFFF"/>
                  </a:solidFill>
                  <a:latin typeface="Fira Sans Medium Bold"/>
                </a:rPr>
                <a:t>Research and work on project</a:t>
              </a:r>
            </a:p>
          </p:txBody>
        </p:sp>
      </p:grpSp>
      <p:sp>
        <p:nvSpPr>
          <p:cNvPr id="12" name="TextBox 12"/>
          <p:cNvSpPr txBox="1"/>
          <p:nvPr/>
        </p:nvSpPr>
        <p:spPr>
          <a:xfrm>
            <a:off x="13870888" y="3912081"/>
            <a:ext cx="2452692" cy="409998"/>
          </a:xfrm>
          <a:prstGeom prst="rect">
            <a:avLst/>
          </a:prstGeom>
        </p:spPr>
        <p:txBody>
          <a:bodyPr lIns="0" tIns="0" rIns="0" bIns="0" rtlCol="0" anchor="t">
            <a:spAutoFit/>
          </a:bodyPr>
          <a:lstStyle/>
          <a:p>
            <a:pPr marL="0" lvl="0" indent="0" algn="ctr">
              <a:lnSpc>
                <a:spcPts val="3360"/>
              </a:lnSpc>
              <a:spcBef>
                <a:spcPct val="0"/>
              </a:spcBef>
            </a:pPr>
            <a:r>
              <a:rPr lang="en-US" sz="2400" u="none">
                <a:solidFill>
                  <a:srgbClr val="FFFFFF"/>
                </a:solidFill>
                <a:latin typeface="Fira Sans Light"/>
              </a:rPr>
              <a:t>Phase 2</a:t>
            </a:r>
          </a:p>
        </p:txBody>
      </p:sp>
      <p:grpSp>
        <p:nvGrpSpPr>
          <p:cNvPr id="13" name="Group 13"/>
          <p:cNvGrpSpPr/>
          <p:nvPr/>
        </p:nvGrpSpPr>
        <p:grpSpPr>
          <a:xfrm>
            <a:off x="6397990" y="8032676"/>
            <a:ext cx="5492020" cy="1893440"/>
            <a:chOff x="0" y="0"/>
            <a:chExt cx="7322694" cy="2524586"/>
          </a:xfrm>
        </p:grpSpPr>
        <p:grpSp>
          <p:nvGrpSpPr>
            <p:cNvPr id="14" name="Group 14"/>
            <p:cNvGrpSpPr/>
            <p:nvPr/>
          </p:nvGrpSpPr>
          <p:grpSpPr>
            <a:xfrm>
              <a:off x="0" y="0"/>
              <a:ext cx="7322694" cy="2524586"/>
              <a:chOff x="0" y="0"/>
              <a:chExt cx="19765814" cy="5372100"/>
            </a:xfrm>
          </p:grpSpPr>
          <p:sp>
            <p:nvSpPr>
              <p:cNvPr id="15" name="Freeform 15"/>
              <p:cNvSpPr/>
              <p:nvPr/>
            </p:nvSpPr>
            <p:spPr>
              <a:xfrm>
                <a:off x="0" y="0"/>
                <a:ext cx="19765814" cy="6793578"/>
              </a:xfrm>
              <a:custGeom>
                <a:avLst/>
                <a:gdLst/>
                <a:ahLst/>
                <a:cxnLst/>
                <a:rect l="l" t="t" r="r" b="b"/>
                <a:pathLst>
                  <a:path w="19765814" h="6793578">
                    <a:moveTo>
                      <a:pt x="18215144" y="0"/>
                    </a:moveTo>
                    <a:lnTo>
                      <a:pt x="1550670" y="0"/>
                    </a:lnTo>
                    <a:lnTo>
                      <a:pt x="0" y="3396789"/>
                    </a:lnTo>
                    <a:lnTo>
                      <a:pt x="1550670" y="6793578"/>
                    </a:lnTo>
                    <a:lnTo>
                      <a:pt x="18215144" y="6793578"/>
                    </a:lnTo>
                    <a:lnTo>
                      <a:pt x="19765814" y="3396789"/>
                    </a:lnTo>
                    <a:lnTo>
                      <a:pt x="18215144" y="0"/>
                    </a:lnTo>
                    <a:close/>
                  </a:path>
                </a:pathLst>
              </a:custGeom>
              <a:solidFill>
                <a:srgbClr val="A066CB"/>
              </a:solidFill>
            </p:spPr>
          </p:sp>
        </p:grpSp>
        <p:sp>
          <p:nvSpPr>
            <p:cNvPr id="16" name="TextBox 16"/>
            <p:cNvSpPr txBox="1"/>
            <p:nvPr/>
          </p:nvSpPr>
          <p:spPr>
            <a:xfrm>
              <a:off x="1158370" y="724528"/>
              <a:ext cx="5005954" cy="1066006"/>
            </a:xfrm>
            <a:prstGeom prst="rect">
              <a:avLst/>
            </a:prstGeom>
          </p:spPr>
          <p:txBody>
            <a:bodyPr lIns="0" tIns="0" rIns="0" bIns="0" rtlCol="0" anchor="t">
              <a:spAutoFit/>
            </a:bodyPr>
            <a:lstStyle/>
            <a:p>
              <a:pPr marL="0" lvl="0" indent="0" algn="ctr">
                <a:lnSpc>
                  <a:spcPts val="3120"/>
                </a:lnSpc>
                <a:spcBef>
                  <a:spcPct val="0"/>
                </a:spcBef>
              </a:pPr>
              <a:r>
                <a:rPr lang="en-US" sz="2600" spc="78">
                  <a:solidFill>
                    <a:srgbClr val="FFFFFF"/>
                  </a:solidFill>
                  <a:latin typeface="Fira Sans Medium Bold"/>
                </a:rPr>
                <a:t>launch the web application</a:t>
              </a:r>
            </a:p>
          </p:txBody>
        </p:sp>
      </p:grpSp>
      <p:sp>
        <p:nvSpPr>
          <p:cNvPr id="17" name="TextBox 17"/>
          <p:cNvSpPr txBox="1"/>
          <p:nvPr/>
        </p:nvSpPr>
        <p:spPr>
          <a:xfrm>
            <a:off x="7917654" y="7462220"/>
            <a:ext cx="2452692" cy="409998"/>
          </a:xfrm>
          <a:prstGeom prst="rect">
            <a:avLst/>
          </a:prstGeom>
        </p:spPr>
        <p:txBody>
          <a:bodyPr lIns="0" tIns="0" rIns="0" bIns="0" rtlCol="0" anchor="t">
            <a:spAutoFit/>
          </a:bodyPr>
          <a:lstStyle/>
          <a:p>
            <a:pPr marL="0" lvl="0" indent="0" algn="ctr">
              <a:lnSpc>
                <a:spcPts val="3360"/>
              </a:lnSpc>
              <a:spcBef>
                <a:spcPct val="0"/>
              </a:spcBef>
            </a:pPr>
            <a:r>
              <a:rPr lang="en-US" sz="2400" u="none">
                <a:solidFill>
                  <a:srgbClr val="FFFFFF"/>
                </a:solidFill>
                <a:latin typeface="Fira Sans Light"/>
              </a:rPr>
              <a:t>Phase 3</a:t>
            </a:r>
          </a:p>
        </p:txBody>
      </p:sp>
      <p:grpSp>
        <p:nvGrpSpPr>
          <p:cNvPr id="18" name="Group 18"/>
          <p:cNvGrpSpPr/>
          <p:nvPr/>
        </p:nvGrpSpPr>
        <p:grpSpPr>
          <a:xfrm>
            <a:off x="444756" y="4585370"/>
            <a:ext cx="5492020" cy="1497259"/>
            <a:chOff x="0" y="0"/>
            <a:chExt cx="7322694" cy="1996346"/>
          </a:xfrm>
        </p:grpSpPr>
        <p:grpSp>
          <p:nvGrpSpPr>
            <p:cNvPr id="19" name="Group 19"/>
            <p:cNvGrpSpPr/>
            <p:nvPr/>
          </p:nvGrpSpPr>
          <p:grpSpPr>
            <a:xfrm>
              <a:off x="0" y="0"/>
              <a:ext cx="7322694" cy="1996346"/>
              <a:chOff x="0" y="0"/>
              <a:chExt cx="19765814" cy="5372100"/>
            </a:xfrm>
          </p:grpSpPr>
          <p:sp>
            <p:nvSpPr>
              <p:cNvPr id="20" name="Freeform 20"/>
              <p:cNvSpPr/>
              <p:nvPr/>
            </p:nvSpPr>
            <p:spPr>
              <a:xfrm>
                <a:off x="0" y="0"/>
                <a:ext cx="19765814" cy="5388645"/>
              </a:xfrm>
              <a:custGeom>
                <a:avLst/>
                <a:gdLst/>
                <a:ahLst/>
                <a:cxnLst/>
                <a:rect l="l" t="t" r="r" b="b"/>
                <a:pathLst>
                  <a:path w="19765814" h="5388645">
                    <a:moveTo>
                      <a:pt x="18215144" y="0"/>
                    </a:moveTo>
                    <a:lnTo>
                      <a:pt x="1550670" y="0"/>
                    </a:lnTo>
                    <a:lnTo>
                      <a:pt x="0" y="2694323"/>
                    </a:lnTo>
                    <a:lnTo>
                      <a:pt x="1550670" y="5388645"/>
                    </a:lnTo>
                    <a:lnTo>
                      <a:pt x="18215144" y="5388645"/>
                    </a:lnTo>
                    <a:lnTo>
                      <a:pt x="19765814" y="2694323"/>
                    </a:lnTo>
                    <a:lnTo>
                      <a:pt x="18215144" y="0"/>
                    </a:lnTo>
                    <a:close/>
                  </a:path>
                </a:pathLst>
              </a:custGeom>
              <a:solidFill>
                <a:srgbClr val="A066CB"/>
              </a:solidFill>
            </p:spPr>
          </p:sp>
        </p:grpSp>
        <p:sp>
          <p:nvSpPr>
            <p:cNvPr id="21" name="TextBox 21"/>
            <p:cNvSpPr txBox="1"/>
            <p:nvPr/>
          </p:nvSpPr>
          <p:spPr>
            <a:xfrm>
              <a:off x="1158370" y="724528"/>
              <a:ext cx="5005954" cy="537766"/>
            </a:xfrm>
            <a:prstGeom prst="rect">
              <a:avLst/>
            </a:prstGeom>
          </p:spPr>
          <p:txBody>
            <a:bodyPr lIns="0" tIns="0" rIns="0" bIns="0" rtlCol="0" anchor="t">
              <a:spAutoFit/>
            </a:bodyPr>
            <a:lstStyle/>
            <a:p>
              <a:pPr marL="0" lvl="0" indent="0" algn="ctr">
                <a:lnSpc>
                  <a:spcPts val="3120"/>
                </a:lnSpc>
                <a:spcBef>
                  <a:spcPct val="0"/>
                </a:spcBef>
              </a:pPr>
              <a:r>
                <a:rPr lang="en-US" sz="2600" spc="78">
                  <a:solidFill>
                    <a:srgbClr val="FFFFFF"/>
                  </a:solidFill>
                  <a:latin typeface="Fira Sans Medium Bold"/>
                </a:rPr>
                <a:t>project outcome</a:t>
              </a:r>
            </a:p>
          </p:txBody>
        </p:sp>
      </p:grpSp>
      <p:sp>
        <p:nvSpPr>
          <p:cNvPr id="22" name="TextBox 22"/>
          <p:cNvSpPr txBox="1"/>
          <p:nvPr/>
        </p:nvSpPr>
        <p:spPr>
          <a:xfrm>
            <a:off x="1964420" y="3912081"/>
            <a:ext cx="2452692" cy="409998"/>
          </a:xfrm>
          <a:prstGeom prst="rect">
            <a:avLst/>
          </a:prstGeom>
        </p:spPr>
        <p:txBody>
          <a:bodyPr lIns="0" tIns="0" rIns="0" bIns="0" rtlCol="0" anchor="t">
            <a:spAutoFit/>
          </a:bodyPr>
          <a:lstStyle/>
          <a:p>
            <a:pPr marL="0" lvl="0" indent="0" algn="ctr">
              <a:lnSpc>
                <a:spcPts val="3360"/>
              </a:lnSpc>
              <a:spcBef>
                <a:spcPct val="0"/>
              </a:spcBef>
            </a:pPr>
            <a:r>
              <a:rPr lang="en-US" sz="2400" u="none">
                <a:solidFill>
                  <a:srgbClr val="FFFFFF"/>
                </a:solidFill>
                <a:latin typeface="Fira Sans Light"/>
              </a:rPr>
              <a:t>Phase 4</a:t>
            </a:r>
          </a:p>
        </p:txBody>
      </p:sp>
      <p:sp>
        <p:nvSpPr>
          <p:cNvPr id="23" name="AutoShape 23"/>
          <p:cNvSpPr/>
          <p:nvPr/>
        </p:nvSpPr>
        <p:spPr>
          <a:xfrm rot="2399684">
            <a:off x="13156199" y="2475533"/>
            <a:ext cx="2180767" cy="0"/>
          </a:xfrm>
          <a:prstGeom prst="line">
            <a:avLst/>
          </a:prstGeom>
          <a:ln w="57150" cap="rnd">
            <a:solidFill>
              <a:srgbClr val="86C7ED"/>
            </a:solidFill>
            <a:prstDash val="sysDot"/>
            <a:headEnd type="none" w="sm" len="sm"/>
            <a:tailEnd type="triangle" w="lg" len="med"/>
          </a:ln>
        </p:spPr>
      </p:sp>
      <p:sp>
        <p:nvSpPr>
          <p:cNvPr id="24" name="AutoShape 24"/>
          <p:cNvSpPr/>
          <p:nvPr/>
        </p:nvSpPr>
        <p:spPr>
          <a:xfrm rot="8355957">
            <a:off x="13165077" y="7743796"/>
            <a:ext cx="2180767" cy="0"/>
          </a:xfrm>
          <a:prstGeom prst="line">
            <a:avLst/>
          </a:prstGeom>
          <a:ln w="57150" cap="rnd">
            <a:solidFill>
              <a:srgbClr val="86C7ED"/>
            </a:solidFill>
            <a:prstDash val="sysDot"/>
            <a:headEnd type="none" w="sm" len="sm"/>
            <a:tailEnd type="triangle" w="lg" len="med"/>
          </a:ln>
        </p:spPr>
      </p:sp>
      <p:sp>
        <p:nvSpPr>
          <p:cNvPr id="25" name="AutoShape 25"/>
          <p:cNvSpPr/>
          <p:nvPr/>
        </p:nvSpPr>
        <p:spPr>
          <a:xfrm rot="-8400315">
            <a:off x="2951034" y="7754317"/>
            <a:ext cx="2180767" cy="0"/>
          </a:xfrm>
          <a:prstGeom prst="line">
            <a:avLst/>
          </a:prstGeom>
          <a:ln w="57150" cap="rnd">
            <a:solidFill>
              <a:srgbClr val="86C7ED"/>
            </a:solidFill>
            <a:prstDash val="sysDot"/>
            <a:headEnd type="none" w="sm" len="sm"/>
            <a:tailEnd type="triangle" w="lg" len="med"/>
          </a:ln>
        </p:spPr>
      </p:sp>
      <p:sp>
        <p:nvSpPr>
          <p:cNvPr id="26" name="AutoShape 26"/>
          <p:cNvSpPr/>
          <p:nvPr/>
        </p:nvSpPr>
        <p:spPr>
          <a:xfrm rot="-2444042">
            <a:off x="2942156" y="2486054"/>
            <a:ext cx="2180767" cy="0"/>
          </a:xfrm>
          <a:prstGeom prst="line">
            <a:avLst/>
          </a:prstGeom>
          <a:ln w="57150" cap="rnd">
            <a:solidFill>
              <a:srgbClr val="86C7ED"/>
            </a:solidFill>
            <a:prstDash val="sysDot"/>
            <a:headEnd type="none" w="sm" len="sm"/>
            <a:tailEnd type="triangle" w="lg" len="med"/>
          </a:ln>
        </p:spPr>
      </p:sp>
      <p:sp>
        <p:nvSpPr>
          <p:cNvPr id="27" name="TextBox 26"/>
          <p:cNvSpPr txBox="1"/>
          <p:nvPr/>
        </p:nvSpPr>
        <p:spPr>
          <a:xfrm>
            <a:off x="1400312" y="452218"/>
            <a:ext cx="2918769" cy="830997"/>
          </a:xfrm>
          <a:prstGeom prst="rect">
            <a:avLst/>
          </a:prstGeom>
          <a:noFill/>
        </p:spPr>
        <p:txBody>
          <a:bodyPr wrap="square" rtlCol="0">
            <a:spAutoFit/>
          </a:bodyPr>
          <a:lstStyle/>
          <a:p>
            <a:r>
              <a:rPr lang="en-US" sz="4800"/>
              <a:t>Flow chart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30964" y="1295310"/>
            <a:ext cx="6099020" cy="1993614"/>
            <a:chOff x="0" y="0"/>
            <a:chExt cx="8132026" cy="2658152"/>
          </a:xfrm>
        </p:grpSpPr>
        <p:sp>
          <p:nvSpPr>
            <p:cNvPr id="3" name="TextBox 3"/>
            <p:cNvSpPr txBox="1"/>
            <p:nvPr/>
          </p:nvSpPr>
          <p:spPr>
            <a:xfrm>
              <a:off x="0" y="-114300"/>
              <a:ext cx="8132026" cy="1296076"/>
            </a:xfrm>
            <a:prstGeom prst="rect">
              <a:avLst/>
            </a:prstGeom>
          </p:spPr>
          <p:txBody>
            <a:bodyPr lIns="0" tIns="0" rIns="0" bIns="0" rtlCol="0" anchor="t">
              <a:spAutoFit/>
            </a:bodyPr>
            <a:lstStyle/>
            <a:p>
              <a:pPr marL="0" lvl="0" indent="0">
                <a:lnSpc>
                  <a:spcPts val="8143"/>
                </a:lnSpc>
                <a:spcBef>
                  <a:spcPct val="0"/>
                </a:spcBef>
              </a:pPr>
              <a:r>
                <a:rPr lang="en-US" sz="5816">
                  <a:solidFill>
                    <a:srgbClr val="1836B2"/>
                  </a:solidFill>
                  <a:latin typeface="Fira Sans Medium"/>
                </a:rPr>
                <a:t>project outcome</a:t>
              </a:r>
            </a:p>
          </p:txBody>
        </p:sp>
        <p:sp>
          <p:nvSpPr>
            <p:cNvPr id="4" name="TextBox 4"/>
            <p:cNvSpPr txBox="1"/>
            <p:nvPr/>
          </p:nvSpPr>
          <p:spPr>
            <a:xfrm>
              <a:off x="0" y="2069232"/>
              <a:ext cx="8132026" cy="588920"/>
            </a:xfrm>
            <a:prstGeom prst="rect">
              <a:avLst/>
            </a:prstGeom>
          </p:spPr>
          <p:txBody>
            <a:bodyPr lIns="0" tIns="0" rIns="0" bIns="0" rtlCol="0" anchor="t">
              <a:spAutoFit/>
            </a:bodyPr>
            <a:lstStyle/>
            <a:p>
              <a:pPr marL="0" lvl="0" indent="0">
                <a:lnSpc>
                  <a:spcPts val="3664"/>
                </a:lnSpc>
                <a:spcBef>
                  <a:spcPct val="0"/>
                </a:spcBef>
              </a:pPr>
              <a:endParaRPr/>
            </a:p>
          </p:txBody>
        </p:sp>
      </p:grpSp>
      <p:grpSp>
        <p:nvGrpSpPr>
          <p:cNvPr id="5" name="Group 5"/>
          <p:cNvGrpSpPr/>
          <p:nvPr/>
        </p:nvGrpSpPr>
        <p:grpSpPr>
          <a:xfrm>
            <a:off x="0" y="9305925"/>
            <a:ext cx="19280880" cy="1312977"/>
            <a:chOff x="0" y="0"/>
            <a:chExt cx="25707840" cy="1750636"/>
          </a:xfrm>
        </p:grpSpPr>
        <p:grpSp>
          <p:nvGrpSpPr>
            <p:cNvPr id="6" name="Group 6"/>
            <p:cNvGrpSpPr/>
            <p:nvPr/>
          </p:nvGrpSpPr>
          <p:grpSpPr>
            <a:xfrm rot="5400000">
              <a:off x="13125860" y="-10831345"/>
              <a:ext cx="1750636" cy="23413325"/>
              <a:chOff x="0" y="0"/>
              <a:chExt cx="3130550" cy="41868551"/>
            </a:xfrm>
          </p:grpSpPr>
          <p:sp>
            <p:nvSpPr>
              <p:cNvPr id="7" name="Freeform 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pic>
          <p:nvPicPr>
            <p:cNvPr id="8" name="Picture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34026"/>
            <a:stretch>
              <a:fillRect/>
            </a:stretch>
          </p:blipFill>
          <p:spPr>
            <a:xfrm>
              <a:off x="0" y="0"/>
              <a:ext cx="3066088" cy="1750636"/>
            </a:xfrm>
            <a:prstGeom prst="rect">
              <a:avLst/>
            </a:prstGeom>
          </p:spPr>
        </p:pic>
      </p:grpSp>
      <p:sp>
        <p:nvSpPr>
          <p:cNvPr id="9" name="TextBox 9"/>
          <p:cNvSpPr txBox="1"/>
          <p:nvPr/>
        </p:nvSpPr>
        <p:spPr>
          <a:xfrm>
            <a:off x="769452" y="2982602"/>
            <a:ext cx="16749095" cy="1845303"/>
          </a:xfrm>
          <a:prstGeom prst="rect">
            <a:avLst/>
          </a:prstGeom>
        </p:spPr>
        <p:txBody>
          <a:bodyPr lIns="0" tIns="0" rIns="0" bIns="0" rtlCol="0" anchor="t">
            <a:spAutoFit/>
          </a:bodyPr>
          <a:lstStyle/>
          <a:p>
            <a:pPr>
              <a:lnSpc>
                <a:spcPts val="4841"/>
              </a:lnSpc>
            </a:pPr>
            <a:r>
              <a:rPr lang="en-US" sz="3724">
                <a:solidFill>
                  <a:srgbClr val="000000"/>
                </a:solidFill>
                <a:latin typeface="Fira Sans Medium"/>
              </a:rPr>
              <a:t>After finishing the project we should have a complete project where user input - stock, code can give us the company information and relevant plots. Also, user input number of days can give us a forecast plot. </a:t>
            </a:r>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Angles">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Angles</Template>
  <TotalTime>262</TotalTime>
  <Words>378</Words>
  <Application>Microsoft Office PowerPoint</Application>
  <PresentationFormat>Custom</PresentationFormat>
  <Paragraphs>48</Paragraphs>
  <Slides>12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Fira Sans Bold Bold</vt:lpstr>
      <vt:lpstr>Fira Sans Medium</vt:lpstr>
      <vt:lpstr>Fira Sans Light</vt:lpstr>
      <vt:lpstr>Fira Sans Light Bold</vt:lpstr>
      <vt:lpstr>Fira Sans Medium Bold</vt:lpstr>
      <vt:lpstr>Calibri</vt:lpstr>
      <vt:lpstr>Franklin Gothic Book</vt:lpstr>
      <vt:lpstr>Wingdings</vt:lpstr>
      <vt:lpstr>Arial</vt:lpstr>
      <vt:lpstr>Franklin Gothic Medium</vt:lpstr>
      <vt:lpstr>Angles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web application</dc:title>
  <dc:creator>lenovo</dc:creator>
  <cp:lastModifiedBy>suhail kassar</cp:lastModifiedBy>
  <cp:revision>15</cp:revision>
  <dcterms:created xsi:type="dcterms:W3CDTF">2006-08-16T00:00:00Z</dcterms:created>
  <dcterms:modified xsi:type="dcterms:W3CDTF">2023-01-04T08:03:47Z</dcterms:modified>
  <dc:identifier>DAExHxfOqVo</dc:identifier>
</cp:coreProperties>
</file>

<file path=docProps/thumbnail.jpeg>
</file>